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2_C2C11F2F.xml" ContentType="application/vnd.ms-powerpoint.comments+xml"/>
  <Override PartName="/ppt/notesSlides/notesSlide2.xml" ContentType="application/vnd.openxmlformats-officedocument.presentationml.notesSlide+xml"/>
  <Override PartName="/ppt/comments/modernComment_105_EAB7744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0"/>
  </p:notesMasterIdLst>
  <p:sldIdLst>
    <p:sldId id="256" r:id="rId2"/>
    <p:sldId id="275" r:id="rId3"/>
    <p:sldId id="274" r:id="rId4"/>
    <p:sldId id="258" r:id="rId5"/>
    <p:sldId id="259" r:id="rId6"/>
    <p:sldId id="260" r:id="rId7"/>
    <p:sldId id="271" r:id="rId8"/>
    <p:sldId id="261" r:id="rId9"/>
    <p:sldId id="276" r:id="rId10"/>
    <p:sldId id="263" r:id="rId11"/>
    <p:sldId id="264" r:id="rId12"/>
    <p:sldId id="270" r:id="rId13"/>
    <p:sldId id="265" r:id="rId14"/>
    <p:sldId id="266" r:id="rId15"/>
    <p:sldId id="267"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4EE41-2665-17FE-913A-805D22A60075}" v="21" dt="2025-04-15T14:33:31.604"/>
    <p1510:client id="{1D6A7D91-9D18-D432-25F2-2E18D543487A}" v="221" dt="2025-04-15T02:56:56.391"/>
    <p1510:client id="{462A23ED-FEF1-40E8-AE89-58DD5B01312E}" v="5134" dt="2025-04-15T16:31:44.586"/>
    <p1510:client id="{54104F86-4273-E4EC-89A1-105D803E85EC}" v="3" dt="2025-04-15T17:13:04.911"/>
    <p1510:client id="{60FD90A0-586F-451C-E9B5-FA7AEC6FE512}" v="678" dt="2025-04-15T02:37:07.427"/>
    <p1510:client id="{6B4DC47A-4677-179A-85C9-B024CC28EADD}" v="35" dt="2025-04-15T14:09:32.083"/>
    <p1510:client id="{7938CA21-378C-B477-E851-1E19CDA675A4}" v="577" dt="2025-04-15T05:23:46.628"/>
    <p1510:client id="{7B08C94E-347D-33E6-AFD8-005D42A3FD79}" v="13" dt="2025-04-15T15:21:10.776"/>
    <p1510:client id="{8ACA70B6-F246-38DE-D576-CB05420F19CD}" v="45" dt="2025-04-15T02:53:20.947"/>
    <p1510:client id="{A63BBBC5-D118-B35D-8611-67B0F9E9C56B}" v="1009" dt="2025-04-15T04:45:11.393"/>
    <p1510:client id="{E4896CBC-8E06-93E4-473D-8547A80BB0F4}" v="18" dt="2025-04-15T17:44:55.868"/>
    <p1510:client id="{EDD3AFFD-AF93-3E4A-EAEC-1A8E9A60F045}" v="125" dt="2025-04-15T02:40:53.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301D8EE-9D47-0872-EBC4-C3D567EFB38E}"/>
    <pc:docChg chg="modSld">
      <pc:chgData name="Guest User" userId="" providerId="Windows Live" clId="Web-{7301D8EE-9D47-0872-EBC4-C3D567EFB38E}" dt="2025-04-08T22:11:00.419" v="30" actId="20577"/>
      <pc:docMkLst>
        <pc:docMk/>
      </pc:docMkLst>
      <pc:sldChg chg="modSp">
        <pc:chgData name="Guest User" userId="" providerId="Windows Live" clId="Web-{7301D8EE-9D47-0872-EBC4-C3D567EFB38E}" dt="2025-04-08T22:08:49.948" v="10" actId="20577"/>
        <pc:sldMkLst>
          <pc:docMk/>
          <pc:sldMk cId="109597419" sldId="257"/>
        </pc:sldMkLst>
      </pc:sldChg>
      <pc:sldChg chg="modSp">
        <pc:chgData name="Guest User" userId="" providerId="Windows Live" clId="Web-{7301D8EE-9D47-0872-EBC4-C3D567EFB38E}" dt="2025-04-08T22:08:59.120" v="12" actId="20577"/>
        <pc:sldMkLst>
          <pc:docMk/>
          <pc:sldMk cId="2362709108" sldId="258"/>
        </pc:sldMkLst>
        <pc:spChg chg="mod">
          <ac:chgData name="Guest User" userId="" providerId="Windows Live" clId="Web-{7301D8EE-9D47-0872-EBC4-C3D567EFB38E}" dt="2025-04-08T22:08:59.120" v="12" actId="20577"/>
          <ac:spMkLst>
            <pc:docMk/>
            <pc:sldMk cId="2362709108" sldId="258"/>
            <ac:spMk id="3" creationId="{E21E0991-E1B6-60D7-86B1-7A205AA494C0}"/>
          </ac:spMkLst>
        </pc:spChg>
      </pc:sldChg>
      <pc:sldChg chg="modSp">
        <pc:chgData name="Guest User" userId="" providerId="Windows Live" clId="Web-{7301D8EE-9D47-0872-EBC4-C3D567EFB38E}" dt="2025-04-08T22:09:14.058" v="14" actId="20577"/>
        <pc:sldMkLst>
          <pc:docMk/>
          <pc:sldMk cId="3084475875" sldId="259"/>
        </pc:sldMkLst>
        <pc:spChg chg="mod">
          <ac:chgData name="Guest User" userId="" providerId="Windows Live" clId="Web-{7301D8EE-9D47-0872-EBC4-C3D567EFB38E}" dt="2025-04-08T22:01:16.065" v="8" actId="20577"/>
          <ac:spMkLst>
            <pc:docMk/>
            <pc:sldMk cId="3084475875" sldId="259"/>
            <ac:spMk id="2" creationId="{D6AF6F91-C2C7-B8BB-CECF-142405ECFD29}"/>
          </ac:spMkLst>
        </pc:spChg>
        <pc:spChg chg="mod">
          <ac:chgData name="Guest User" userId="" providerId="Windows Live" clId="Web-{7301D8EE-9D47-0872-EBC4-C3D567EFB38E}" dt="2025-04-08T22:09:14.058" v="14" actId="20577"/>
          <ac:spMkLst>
            <pc:docMk/>
            <pc:sldMk cId="3084475875" sldId="259"/>
            <ac:spMk id="3" creationId="{F57E868F-1A07-F42A-B422-90AC69DF5A4C}"/>
          </ac:spMkLst>
        </pc:spChg>
      </pc:sldChg>
      <pc:sldChg chg="modSp">
        <pc:chgData name="Guest User" userId="" providerId="Windows Live" clId="Web-{7301D8EE-9D47-0872-EBC4-C3D567EFB38E}" dt="2025-04-08T22:09:25.574" v="16" actId="20577"/>
        <pc:sldMkLst>
          <pc:docMk/>
          <pc:sldMk cId="770142298" sldId="260"/>
        </pc:sldMkLst>
        <pc:spChg chg="mod">
          <ac:chgData name="Guest User" userId="" providerId="Windows Live" clId="Web-{7301D8EE-9D47-0872-EBC4-C3D567EFB38E}" dt="2025-04-08T22:09:25.574" v="16" actId="20577"/>
          <ac:spMkLst>
            <pc:docMk/>
            <pc:sldMk cId="770142298" sldId="260"/>
            <ac:spMk id="3" creationId="{E7648459-8BC8-BC2B-5A4D-C0006CD210EC}"/>
          </ac:spMkLst>
        </pc:spChg>
      </pc:sldChg>
      <pc:sldChg chg="modSp">
        <pc:chgData name="Guest User" userId="" providerId="Windows Live" clId="Web-{7301D8EE-9D47-0872-EBC4-C3D567EFB38E}" dt="2025-04-08T22:09:52.902" v="22" actId="20577"/>
        <pc:sldMkLst>
          <pc:docMk/>
          <pc:sldMk cId="2842975299" sldId="265"/>
        </pc:sldMkLst>
        <pc:spChg chg="mod">
          <ac:chgData name="Guest User" userId="" providerId="Windows Live" clId="Web-{7301D8EE-9D47-0872-EBC4-C3D567EFB38E}" dt="2025-04-08T22:09:52.902" v="22" actId="20577"/>
          <ac:spMkLst>
            <pc:docMk/>
            <pc:sldMk cId="2842975299" sldId="265"/>
            <ac:spMk id="3" creationId="{7478613F-6623-035D-66A5-7D8094E30306}"/>
          </ac:spMkLst>
        </pc:spChg>
      </pc:sldChg>
      <pc:sldChg chg="modSp">
        <pc:chgData name="Guest User" userId="" providerId="Windows Live" clId="Web-{7301D8EE-9D47-0872-EBC4-C3D567EFB38E}" dt="2025-04-08T22:09:54.527" v="24" actId="20577"/>
        <pc:sldMkLst>
          <pc:docMk/>
          <pc:sldMk cId="4181242984" sldId="266"/>
        </pc:sldMkLst>
        <pc:spChg chg="mod">
          <ac:chgData name="Guest User" userId="" providerId="Windows Live" clId="Web-{7301D8EE-9D47-0872-EBC4-C3D567EFB38E}" dt="2025-04-08T22:09:54.527" v="24" actId="20577"/>
          <ac:spMkLst>
            <pc:docMk/>
            <pc:sldMk cId="4181242984" sldId="266"/>
            <ac:spMk id="3" creationId="{9B4005C5-3642-3195-6FD4-70E73176E3E6}"/>
          </ac:spMkLst>
        </pc:spChg>
      </pc:sldChg>
      <pc:sldChg chg="modSp">
        <pc:chgData name="Guest User" userId="" providerId="Windows Live" clId="Web-{7301D8EE-9D47-0872-EBC4-C3D567EFB38E}" dt="2025-04-08T22:10:01.606" v="26" actId="20577"/>
        <pc:sldMkLst>
          <pc:docMk/>
          <pc:sldMk cId="1334664563" sldId="267"/>
        </pc:sldMkLst>
        <pc:spChg chg="mod">
          <ac:chgData name="Guest User" userId="" providerId="Windows Live" clId="Web-{7301D8EE-9D47-0872-EBC4-C3D567EFB38E}" dt="2025-04-08T22:10:01.606" v="26" actId="20577"/>
          <ac:spMkLst>
            <pc:docMk/>
            <pc:sldMk cId="1334664563" sldId="267"/>
            <ac:spMk id="3" creationId="{1F0E677C-9FC9-FE1E-3C5E-A87775D0D5C0}"/>
          </ac:spMkLst>
        </pc:spChg>
      </pc:sldChg>
      <pc:sldChg chg="modSp">
        <pc:chgData name="Guest User" userId="" providerId="Windows Live" clId="Web-{7301D8EE-9D47-0872-EBC4-C3D567EFB38E}" dt="2025-04-08T22:10:10.153" v="28" actId="20577"/>
        <pc:sldMkLst>
          <pc:docMk/>
          <pc:sldMk cId="2079403180" sldId="268"/>
        </pc:sldMkLst>
        <pc:spChg chg="mod">
          <ac:chgData name="Guest User" userId="" providerId="Windows Live" clId="Web-{7301D8EE-9D47-0872-EBC4-C3D567EFB38E}" dt="2025-04-08T22:10:10.153" v="28" actId="20577"/>
          <ac:spMkLst>
            <pc:docMk/>
            <pc:sldMk cId="2079403180" sldId="268"/>
            <ac:spMk id="3" creationId="{66E7D6CA-6A20-4053-DC4F-537E1EBE373D}"/>
          </ac:spMkLst>
        </pc:spChg>
      </pc:sldChg>
      <pc:sldChg chg="modSp">
        <pc:chgData name="Guest User" userId="" providerId="Windows Live" clId="Web-{7301D8EE-9D47-0872-EBC4-C3D567EFB38E}" dt="2025-04-08T22:11:00.419" v="30" actId="20577"/>
        <pc:sldMkLst>
          <pc:docMk/>
          <pc:sldMk cId="2328758113" sldId="269"/>
        </pc:sldMkLst>
        <pc:spChg chg="mod">
          <ac:chgData name="Guest User" userId="" providerId="Windows Live" clId="Web-{7301D8EE-9D47-0872-EBC4-C3D567EFB38E}" dt="2025-04-08T22:11:00.419" v="30" actId="20577"/>
          <ac:spMkLst>
            <pc:docMk/>
            <pc:sldMk cId="2328758113" sldId="269"/>
            <ac:spMk id="3" creationId="{1E8DAE1B-7A23-3819-2B4C-1F2C75653F9B}"/>
          </ac:spMkLst>
        </pc:spChg>
      </pc:sldChg>
      <pc:sldChg chg="modSp">
        <pc:chgData name="Guest User" userId="" providerId="Windows Live" clId="Web-{7301D8EE-9D47-0872-EBC4-C3D567EFB38E}" dt="2025-04-08T22:09:38.261" v="20" actId="20577"/>
        <pc:sldMkLst>
          <pc:docMk/>
          <pc:sldMk cId="3283270245" sldId="271"/>
        </pc:sldMkLst>
      </pc:sldChg>
    </pc:docChg>
  </pc:docChgLst>
  <pc:docChgLst>
    <pc:chgData name="Guest User" providerId="Windows Live" clId="Web-{4BF9887F-FE16-9128-7AA3-0AD5FC4CD23D}"/>
    <pc:docChg chg="modSld">
      <pc:chgData name="Guest User" userId="" providerId="Windows Live" clId="Web-{4BF9887F-FE16-9128-7AA3-0AD5FC4CD23D}" dt="2025-04-09T00:56:31.337" v="245" actId="20577"/>
      <pc:docMkLst>
        <pc:docMk/>
      </pc:docMkLst>
      <pc:sldChg chg="modSp">
        <pc:chgData name="Guest User" userId="" providerId="Windows Live" clId="Web-{4BF9887F-FE16-9128-7AA3-0AD5FC4CD23D}" dt="2025-04-08T22:05:38.582" v="47" actId="20577"/>
        <pc:sldMkLst>
          <pc:docMk/>
          <pc:sldMk cId="3937891396" sldId="261"/>
        </pc:sldMkLst>
        <pc:spChg chg="mod">
          <ac:chgData name="Guest User" userId="" providerId="Windows Live" clId="Web-{4BF9887F-FE16-9128-7AA3-0AD5FC4CD23D}" dt="2025-04-08T22:05:38.582" v="47" actId="20577"/>
          <ac:spMkLst>
            <pc:docMk/>
            <pc:sldMk cId="3937891396" sldId="261"/>
            <ac:spMk id="2" creationId="{A3085281-6643-19F2-95AF-3EA3CF530B82}"/>
          </ac:spMkLst>
        </pc:spChg>
        <pc:spChg chg="mod">
          <ac:chgData name="Guest User" userId="" providerId="Windows Live" clId="Web-{4BF9887F-FE16-9128-7AA3-0AD5FC4CD23D}" dt="2025-04-08T22:05:36.863" v="46" actId="20577"/>
          <ac:spMkLst>
            <pc:docMk/>
            <pc:sldMk cId="3937891396" sldId="261"/>
            <ac:spMk id="3" creationId="{E1D4EED4-D284-AA5F-4545-94E23754F557}"/>
          </ac:spMkLst>
        </pc:spChg>
      </pc:sldChg>
      <pc:sldChg chg="modSp modNotes">
        <pc:chgData name="Guest User" userId="" providerId="Windows Live" clId="Web-{4BF9887F-FE16-9128-7AA3-0AD5FC4CD23D}" dt="2025-04-09T00:23:20.433" v="208" actId="20577"/>
        <pc:sldMkLst>
          <pc:docMk/>
          <pc:sldMk cId="1048848134" sldId="262"/>
        </pc:sldMkLst>
      </pc:sldChg>
      <pc:sldChg chg="modSp">
        <pc:chgData name="Guest User" userId="" providerId="Windows Live" clId="Web-{4BF9887F-FE16-9128-7AA3-0AD5FC4CD23D}" dt="2025-04-09T00:44:38.018" v="231" actId="20577"/>
        <pc:sldMkLst>
          <pc:docMk/>
          <pc:sldMk cId="2574691685" sldId="263"/>
        </pc:sldMkLst>
        <pc:spChg chg="mod">
          <ac:chgData name="Guest User" userId="" providerId="Windows Live" clId="Web-{4BF9887F-FE16-9128-7AA3-0AD5FC4CD23D}" dt="2025-04-09T00:44:38.018" v="231" actId="20577"/>
          <ac:spMkLst>
            <pc:docMk/>
            <pc:sldMk cId="2574691685" sldId="263"/>
            <ac:spMk id="3" creationId="{56F64E99-33BE-1292-7D2A-C9F464B97455}"/>
          </ac:spMkLst>
        </pc:spChg>
      </pc:sldChg>
      <pc:sldChg chg="modSp">
        <pc:chgData name="Guest User" userId="" providerId="Windows Live" clId="Web-{4BF9887F-FE16-9128-7AA3-0AD5FC4CD23D}" dt="2025-04-09T00:56:31.337" v="245" actId="20577"/>
        <pc:sldMkLst>
          <pc:docMk/>
          <pc:sldMk cId="40644076" sldId="264"/>
        </pc:sldMkLst>
      </pc:sldChg>
      <pc:sldChg chg="modSp">
        <pc:chgData name="Guest User" userId="" providerId="Windows Live" clId="Web-{4BF9887F-FE16-9128-7AA3-0AD5FC4CD23D}" dt="2025-04-08T22:13:16.638" v="169" actId="20577"/>
        <pc:sldMkLst>
          <pc:docMk/>
          <pc:sldMk cId="2842975299" sldId="265"/>
        </pc:sldMkLst>
        <pc:spChg chg="mod">
          <ac:chgData name="Guest User" userId="" providerId="Windows Live" clId="Web-{4BF9887F-FE16-9128-7AA3-0AD5FC4CD23D}" dt="2025-04-08T22:13:16.638" v="169" actId="20577"/>
          <ac:spMkLst>
            <pc:docMk/>
            <pc:sldMk cId="2842975299" sldId="265"/>
            <ac:spMk id="2" creationId="{509D2ABA-A132-7AAC-3F59-154B64027B9A}"/>
          </ac:spMkLst>
        </pc:spChg>
      </pc:sldChg>
      <pc:sldChg chg="modSp">
        <pc:chgData name="Guest User" userId="" providerId="Windows Live" clId="Web-{4BF9887F-FE16-9128-7AA3-0AD5FC4CD23D}" dt="2025-04-08T22:13:21.200" v="176" actId="20577"/>
        <pc:sldMkLst>
          <pc:docMk/>
          <pc:sldMk cId="4181242984" sldId="266"/>
        </pc:sldMkLst>
        <pc:spChg chg="mod">
          <ac:chgData name="Guest User" userId="" providerId="Windows Live" clId="Web-{4BF9887F-FE16-9128-7AA3-0AD5FC4CD23D}" dt="2025-04-08T22:13:21.200" v="176" actId="20577"/>
          <ac:spMkLst>
            <pc:docMk/>
            <pc:sldMk cId="4181242984" sldId="266"/>
            <ac:spMk id="2" creationId="{86A19BE1-0BD0-2CB3-F79B-34E8AB99C585}"/>
          </ac:spMkLst>
        </pc:spChg>
      </pc:sldChg>
      <pc:sldChg chg="modSp">
        <pc:chgData name="Guest User" userId="" providerId="Windows Live" clId="Web-{4BF9887F-FE16-9128-7AA3-0AD5FC4CD23D}" dt="2025-04-08T22:13:28.904" v="183" actId="20577"/>
        <pc:sldMkLst>
          <pc:docMk/>
          <pc:sldMk cId="925263004" sldId="270"/>
        </pc:sldMkLst>
        <pc:spChg chg="mod">
          <ac:chgData name="Guest User" userId="" providerId="Windows Live" clId="Web-{4BF9887F-FE16-9128-7AA3-0AD5FC4CD23D}" dt="2025-04-08T22:13:28.904" v="183" actId="20577"/>
          <ac:spMkLst>
            <pc:docMk/>
            <pc:sldMk cId="925263004" sldId="270"/>
            <ac:spMk id="2" creationId="{F82F9347-30F5-CD16-86E3-817FCD0944CD}"/>
          </ac:spMkLst>
        </pc:spChg>
        <pc:spChg chg="mod">
          <ac:chgData name="Guest User" userId="" providerId="Windows Live" clId="Web-{4BF9887F-FE16-9128-7AA3-0AD5FC4CD23D}" dt="2025-04-08T22:04:20.017" v="27" actId="20577"/>
          <ac:spMkLst>
            <pc:docMk/>
            <pc:sldMk cId="925263004" sldId="270"/>
            <ac:spMk id="3" creationId="{7563BBD9-5536-68F1-3DB3-349A0D28C070}"/>
          </ac:spMkLst>
        </pc:spChg>
      </pc:sldChg>
      <pc:sldChg chg="modSp">
        <pc:chgData name="Guest User" userId="" providerId="Windows Live" clId="Web-{4BF9887F-FE16-9128-7AA3-0AD5FC4CD23D}" dt="2025-04-08T22:13:13.419" v="163" actId="20577"/>
        <pc:sldMkLst>
          <pc:docMk/>
          <pc:sldMk cId="1360454010" sldId="272"/>
        </pc:sldMkLst>
      </pc:sldChg>
    </pc:docChg>
  </pc:docChgLst>
  <pc:docChgLst>
    <pc:chgData name="Guest User" providerId="Windows Live" clId="Web-{A63BBBC5-D118-B35D-8611-67B0F9E9C56B}"/>
    <pc:docChg chg="addSld delSld modSld sldOrd">
      <pc:chgData name="Guest User" userId="" providerId="Windows Live" clId="Web-{A63BBBC5-D118-B35D-8611-67B0F9E9C56B}" dt="2025-04-15T04:45:11.393" v="914" actId="20577"/>
      <pc:docMkLst>
        <pc:docMk/>
      </pc:docMkLst>
      <pc:sldChg chg="addSp delSp modSp">
        <pc:chgData name="Guest User" userId="" providerId="Windows Live" clId="Web-{A63BBBC5-D118-B35D-8611-67B0F9E9C56B}" dt="2025-04-15T04:08:13.655" v="858"/>
        <pc:sldMkLst>
          <pc:docMk/>
          <pc:sldMk cId="1380467450" sldId="256"/>
        </pc:sldMkLst>
        <pc:spChg chg="mod">
          <ac:chgData name="Guest User" userId="" providerId="Windows Live" clId="Web-{A63BBBC5-D118-B35D-8611-67B0F9E9C56B}" dt="2025-04-15T04:08:13.655" v="858"/>
          <ac:spMkLst>
            <pc:docMk/>
            <pc:sldMk cId="1380467450" sldId="256"/>
            <ac:spMk id="3" creationId="{959F447B-BDA0-B684-89D3-15DF3741A444}"/>
          </ac:spMkLst>
        </pc:spChg>
        <pc:picChg chg="add del mod">
          <ac:chgData name="Guest User" userId="" providerId="Windows Live" clId="Web-{A63BBBC5-D118-B35D-8611-67B0F9E9C56B}" dt="2025-04-15T04:00:06.422" v="820"/>
          <ac:picMkLst>
            <pc:docMk/>
            <pc:sldMk cId="1380467450" sldId="256"/>
            <ac:picMk id="4" creationId="{AFAD017F-CA76-1887-41E3-3B2955394D42}"/>
          </ac:picMkLst>
        </pc:picChg>
        <pc:picChg chg="mod modCrop">
          <ac:chgData name="Guest User" userId="" providerId="Windows Live" clId="Web-{A63BBBC5-D118-B35D-8611-67B0F9E9C56B}" dt="2025-04-15T04:00:47.377" v="823"/>
          <ac:picMkLst>
            <pc:docMk/>
            <pc:sldMk cId="1380467450" sldId="256"/>
            <ac:picMk id="5" creationId="{04B1404C-F432-F146-55CC-7C263C56A75C}"/>
          </ac:picMkLst>
        </pc:picChg>
      </pc:sldChg>
      <pc:sldChg chg="addSp delSp modSp ord">
        <pc:chgData name="Guest User" userId="" providerId="Windows Live" clId="Web-{A63BBBC5-D118-B35D-8611-67B0F9E9C56B}" dt="2025-04-15T04:45:11.393" v="914" actId="20577"/>
        <pc:sldMkLst>
          <pc:docMk/>
          <pc:sldMk cId="2362709108" sldId="258"/>
        </pc:sldMkLst>
        <pc:spChg chg="del">
          <ac:chgData name="Guest User" userId="" providerId="Windows Live" clId="Web-{A63BBBC5-D118-B35D-8611-67B0F9E9C56B}" dt="2025-04-15T03:19:09.631" v="179"/>
          <ac:spMkLst>
            <pc:docMk/>
            <pc:sldMk cId="2362709108" sldId="258"/>
            <ac:spMk id="2" creationId="{72FE9C13-626B-161A-BD73-B9922D37AD7E}"/>
          </ac:spMkLst>
        </pc:spChg>
        <pc:spChg chg="mod">
          <ac:chgData name="Guest User" userId="" providerId="Windows Live" clId="Web-{A63BBBC5-D118-B35D-8611-67B0F9E9C56B}" dt="2025-04-15T04:45:11.393" v="914" actId="20577"/>
          <ac:spMkLst>
            <pc:docMk/>
            <pc:sldMk cId="2362709108" sldId="258"/>
            <ac:spMk id="3" creationId="{E21E0991-E1B6-60D7-86B1-7A205AA494C0}"/>
          </ac:spMkLst>
        </pc:spChg>
        <pc:spChg chg="add del mod">
          <ac:chgData name="Guest User" userId="" providerId="Windows Live" clId="Web-{A63BBBC5-D118-B35D-8611-67B0F9E9C56B}" dt="2025-04-15T03:37:43.680" v="591"/>
          <ac:spMkLst>
            <pc:docMk/>
            <pc:sldMk cId="2362709108" sldId="258"/>
            <ac:spMk id="5" creationId="{3A46E942-387B-D6E3-0F78-5323D3B50BA5}"/>
          </ac:spMkLst>
        </pc:spChg>
        <pc:spChg chg="add del mod">
          <ac:chgData name="Guest User" userId="" providerId="Windows Live" clId="Web-{A63BBBC5-D118-B35D-8611-67B0F9E9C56B}" dt="2025-04-15T03:19:34.194" v="184"/>
          <ac:spMkLst>
            <pc:docMk/>
            <pc:sldMk cId="2362709108" sldId="258"/>
            <ac:spMk id="10" creationId="{E7866145-E4BF-CBE1-FC19-655978BB044B}"/>
          </ac:spMkLst>
        </pc:spChg>
        <pc:spChg chg="add del mod">
          <ac:chgData name="Guest User" userId="" providerId="Windows Live" clId="Web-{A63BBBC5-D118-B35D-8611-67B0F9E9C56B}" dt="2025-04-15T03:19:15.930" v="180"/>
          <ac:spMkLst>
            <pc:docMk/>
            <pc:sldMk cId="2362709108" sldId="258"/>
            <ac:spMk id="12" creationId="{DD56CF62-F1DA-97AF-0E3C-935A525CE199}"/>
          </ac:spMkLst>
        </pc:spChg>
        <pc:spChg chg="add mod">
          <ac:chgData name="Guest User" userId="" providerId="Windows Live" clId="Web-{A63BBBC5-D118-B35D-8611-67B0F9E9C56B}" dt="2025-04-15T03:19:48.038" v="186" actId="20577"/>
          <ac:spMkLst>
            <pc:docMk/>
            <pc:sldMk cId="2362709108" sldId="258"/>
            <ac:spMk id="14" creationId="{86994C47-565C-CB3D-0534-1C075F6294F4}"/>
          </ac:spMkLst>
        </pc:spChg>
        <pc:spChg chg="add mod">
          <ac:chgData name="Guest User" userId="" providerId="Windows Live" clId="Web-{A63BBBC5-D118-B35D-8611-67B0F9E9C56B}" dt="2025-04-15T03:56:32.932" v="784" actId="20577"/>
          <ac:spMkLst>
            <pc:docMk/>
            <pc:sldMk cId="2362709108" sldId="258"/>
            <ac:spMk id="16" creationId="{DA007248-E7D1-160D-D9B6-C8150857A06E}"/>
          </ac:spMkLst>
        </pc:spChg>
        <pc:picChg chg="add mod">
          <ac:chgData name="Guest User" userId="" providerId="Windows Live" clId="Web-{A63BBBC5-D118-B35D-8611-67B0F9E9C56B}" dt="2025-04-15T03:23:44.874" v="209" actId="14100"/>
          <ac:picMkLst>
            <pc:docMk/>
            <pc:sldMk cId="2362709108" sldId="258"/>
            <ac:picMk id="6" creationId="{24A3D5CF-53BD-B533-C0C7-4EF75FE04BCF}"/>
          </ac:picMkLst>
        </pc:picChg>
        <pc:picChg chg="mod">
          <ac:chgData name="Guest User" userId="" providerId="Windows Live" clId="Web-{A63BBBC5-D118-B35D-8611-67B0F9E9C56B}" dt="2025-04-15T02:42:23.238" v="11" actId="1076"/>
          <ac:picMkLst>
            <pc:docMk/>
            <pc:sldMk cId="2362709108" sldId="258"/>
            <ac:picMk id="7" creationId="{38A88599-CB80-BA50-5ED4-263735FA7B54}"/>
          </ac:picMkLst>
        </pc:picChg>
        <pc:picChg chg="del">
          <ac:chgData name="Guest User" userId="" providerId="Windows Live" clId="Web-{A63BBBC5-D118-B35D-8611-67B0F9E9C56B}" dt="2025-04-15T03:18:25.458" v="173"/>
          <ac:picMkLst>
            <pc:docMk/>
            <pc:sldMk cId="2362709108" sldId="258"/>
            <ac:picMk id="9" creationId="{863FF512-892C-228D-628B-52EFB10BB275}"/>
          </ac:picMkLst>
        </pc:picChg>
      </pc:sldChg>
      <pc:sldChg chg="addSp modSp">
        <pc:chgData name="Guest User" userId="" providerId="Windows Live" clId="Web-{A63BBBC5-D118-B35D-8611-67B0F9E9C56B}" dt="2025-04-15T03:56:28.275" v="778" actId="20577"/>
        <pc:sldMkLst>
          <pc:docMk/>
          <pc:sldMk cId="3084475875" sldId="259"/>
        </pc:sldMkLst>
        <pc:spChg chg="mod">
          <ac:chgData name="Guest User" userId="" providerId="Windows Live" clId="Web-{A63BBBC5-D118-B35D-8611-67B0F9E9C56B}" dt="2025-04-15T03:25:30.705" v="222" actId="20577"/>
          <ac:spMkLst>
            <pc:docMk/>
            <pc:sldMk cId="3084475875" sldId="259"/>
            <ac:spMk id="3" creationId="{F57E868F-1A07-F42A-B422-90AC69DF5A4C}"/>
          </ac:spMkLst>
        </pc:spChg>
        <pc:spChg chg="add mod">
          <ac:chgData name="Guest User" userId="" providerId="Windows Live" clId="Web-{A63BBBC5-D118-B35D-8611-67B0F9E9C56B}" dt="2025-04-15T03:56:28.275" v="778" actId="20577"/>
          <ac:spMkLst>
            <pc:docMk/>
            <pc:sldMk cId="3084475875" sldId="259"/>
            <ac:spMk id="7" creationId="{DDA8EC1A-0A1B-4265-0941-5BC0F1197DBF}"/>
          </ac:spMkLst>
        </pc:spChg>
        <pc:picChg chg="add mod">
          <ac:chgData name="Guest User" userId="" providerId="Windows Live" clId="Web-{A63BBBC5-D118-B35D-8611-67B0F9E9C56B}" dt="2025-04-15T03:50:08.920" v="646" actId="1076"/>
          <ac:picMkLst>
            <pc:docMk/>
            <pc:sldMk cId="3084475875" sldId="259"/>
            <ac:picMk id="4" creationId="{D99ECB8F-650F-AE7D-E1BD-6298B8B80D8C}"/>
          </ac:picMkLst>
        </pc:picChg>
        <pc:picChg chg="mod">
          <ac:chgData name="Guest User" userId="" providerId="Windows Live" clId="Web-{A63BBBC5-D118-B35D-8611-67B0F9E9C56B}" dt="2025-04-15T02:42:37.566" v="12" actId="1076"/>
          <ac:picMkLst>
            <pc:docMk/>
            <pc:sldMk cId="3084475875" sldId="259"/>
            <ac:picMk id="5" creationId="{6A2D3249-56B6-13C7-C87B-C96EE1068319}"/>
          </ac:picMkLst>
        </pc:picChg>
      </pc:sldChg>
      <pc:sldChg chg="addSp delSp modSp">
        <pc:chgData name="Guest User" userId="" providerId="Windows Live" clId="Web-{A63BBBC5-D118-B35D-8611-67B0F9E9C56B}" dt="2025-04-15T03:56:22.447" v="769" actId="20577"/>
        <pc:sldMkLst>
          <pc:docMk/>
          <pc:sldMk cId="770142298" sldId="260"/>
        </pc:sldMkLst>
        <pc:spChg chg="del">
          <ac:chgData name="Guest User" userId="" providerId="Windows Live" clId="Web-{A63BBBC5-D118-B35D-8611-67B0F9E9C56B}" dt="2025-04-15T03:20:23.868" v="187"/>
          <ac:spMkLst>
            <pc:docMk/>
            <pc:sldMk cId="770142298" sldId="260"/>
            <ac:spMk id="2" creationId="{D93F1302-BC0C-E071-BAB4-FA6DE741BD68}"/>
          </ac:spMkLst>
        </pc:spChg>
        <pc:spChg chg="mod">
          <ac:chgData name="Guest User" userId="" providerId="Windows Live" clId="Web-{A63BBBC5-D118-B35D-8611-67B0F9E9C56B}" dt="2025-04-15T03:25:39.471" v="223" actId="20577"/>
          <ac:spMkLst>
            <pc:docMk/>
            <pc:sldMk cId="770142298" sldId="260"/>
            <ac:spMk id="3" creationId="{E7648459-8BC8-BC2B-5A4D-C0006CD210EC}"/>
          </ac:spMkLst>
        </pc:spChg>
        <pc:spChg chg="add del mod">
          <ac:chgData name="Guest User" userId="" providerId="Windows Live" clId="Web-{A63BBBC5-D118-B35D-8611-67B0F9E9C56B}" dt="2025-04-15T03:20:28.915" v="189"/>
          <ac:spMkLst>
            <pc:docMk/>
            <pc:sldMk cId="770142298" sldId="260"/>
            <ac:spMk id="6" creationId="{FE96DA2D-E69D-A68B-BEDE-0C00A2BFCD9E}"/>
          </ac:spMkLst>
        </pc:spChg>
        <pc:spChg chg="add del">
          <ac:chgData name="Guest User" userId="" providerId="Windows Live" clId="Web-{A63BBBC5-D118-B35D-8611-67B0F9E9C56B}" dt="2025-04-15T03:20:30.962" v="190"/>
          <ac:spMkLst>
            <pc:docMk/>
            <pc:sldMk cId="770142298" sldId="260"/>
            <ac:spMk id="10" creationId="{EBB7B2B9-07F1-FFDE-E3CC-89043B5A7744}"/>
          </ac:spMkLst>
        </pc:spChg>
        <pc:spChg chg="add mod">
          <ac:chgData name="Guest User" userId="" providerId="Windows Live" clId="Web-{A63BBBC5-D118-B35D-8611-67B0F9E9C56B}" dt="2025-04-15T03:56:22.447" v="769" actId="20577"/>
          <ac:spMkLst>
            <pc:docMk/>
            <pc:sldMk cId="770142298" sldId="260"/>
            <ac:spMk id="12" creationId="{4CC34CD5-D533-984A-AA39-4AB656F9D295}"/>
          </ac:spMkLst>
        </pc:spChg>
        <pc:spChg chg="add">
          <ac:chgData name="Guest User" userId="" providerId="Windows Live" clId="Web-{A63BBBC5-D118-B35D-8611-67B0F9E9C56B}" dt="2025-04-15T03:56:16.916" v="764"/>
          <ac:spMkLst>
            <pc:docMk/>
            <pc:sldMk cId="770142298" sldId="260"/>
            <ac:spMk id="14" creationId="{3EB2788B-19C0-03E9-A04D-651EE30874F5}"/>
          </ac:spMkLst>
        </pc:spChg>
        <pc:picChg chg="mod">
          <ac:chgData name="Guest User" userId="" providerId="Windows Live" clId="Web-{A63BBBC5-D118-B35D-8611-67B0F9E9C56B}" dt="2025-04-15T02:43:04.661" v="19" actId="1076"/>
          <ac:picMkLst>
            <pc:docMk/>
            <pc:sldMk cId="770142298" sldId="260"/>
            <ac:picMk id="5" creationId="{CA7907C0-958A-35EA-6214-C0266C84104E}"/>
          </ac:picMkLst>
        </pc:picChg>
      </pc:sldChg>
      <pc:sldChg chg="addSp modSp">
        <pc:chgData name="Guest User" userId="" providerId="Windows Live" clId="Web-{A63BBBC5-D118-B35D-8611-67B0F9E9C56B}" dt="2025-04-15T03:56:09.572" v="762" actId="20577"/>
        <pc:sldMkLst>
          <pc:docMk/>
          <pc:sldMk cId="3937891396" sldId="261"/>
        </pc:sldMkLst>
        <pc:spChg chg="mod">
          <ac:chgData name="Guest User" userId="" providerId="Windows Live" clId="Web-{A63BBBC5-D118-B35D-8611-67B0F9E9C56B}" dt="2025-04-15T03:55:51.071" v="752" actId="20577"/>
          <ac:spMkLst>
            <pc:docMk/>
            <pc:sldMk cId="3937891396" sldId="261"/>
            <ac:spMk id="2" creationId="{A3085281-6643-19F2-95AF-3EA3CF530B82}"/>
          </ac:spMkLst>
        </pc:spChg>
        <pc:spChg chg="mod">
          <ac:chgData name="Guest User" userId="" providerId="Windows Live" clId="Web-{A63BBBC5-D118-B35D-8611-67B0F9E9C56B}" dt="2025-04-15T03:28:13.975" v="258" actId="20577"/>
          <ac:spMkLst>
            <pc:docMk/>
            <pc:sldMk cId="3937891396" sldId="261"/>
            <ac:spMk id="3" creationId="{E1D4EED4-D284-AA5F-4545-94E23754F557}"/>
          </ac:spMkLst>
        </pc:spChg>
        <pc:spChg chg="add mod">
          <ac:chgData name="Guest User" userId="" providerId="Windows Live" clId="Web-{A63BBBC5-D118-B35D-8611-67B0F9E9C56B}" dt="2025-04-15T03:56:09.572" v="762" actId="20577"/>
          <ac:spMkLst>
            <pc:docMk/>
            <pc:sldMk cId="3937891396" sldId="261"/>
            <ac:spMk id="6" creationId="{60EB73F0-5BAB-7014-EA54-C89AE158ACB3}"/>
          </ac:spMkLst>
        </pc:spChg>
        <pc:picChg chg="mod">
          <ac:chgData name="Guest User" userId="" providerId="Windows Live" clId="Web-{A63BBBC5-D118-B35D-8611-67B0F9E9C56B}" dt="2025-04-15T02:43:32.430" v="25" actId="1076"/>
          <ac:picMkLst>
            <pc:docMk/>
            <pc:sldMk cId="3937891396" sldId="261"/>
            <ac:picMk id="4" creationId="{5996F64D-2B42-D739-DDB7-57D1545A5157}"/>
          </ac:picMkLst>
        </pc:picChg>
      </pc:sldChg>
      <pc:sldChg chg="addSp delSp modSp del ord">
        <pc:chgData name="Guest User" userId="" providerId="Windows Live" clId="Web-{A63BBBC5-D118-B35D-8611-67B0F9E9C56B}" dt="2025-04-15T03:52:49.363" v="673"/>
        <pc:sldMkLst>
          <pc:docMk/>
          <pc:sldMk cId="1048848134" sldId="262"/>
        </pc:sldMkLst>
        <pc:spChg chg="add del mod">
          <ac:chgData name="Guest User" userId="" providerId="Windows Live" clId="Web-{A63BBBC5-D118-B35D-8611-67B0F9E9C56B}" dt="2025-04-15T03:31:55.904" v="558"/>
          <ac:spMkLst>
            <pc:docMk/>
            <pc:sldMk cId="1048848134" sldId="262"/>
            <ac:spMk id="4" creationId="{CFA9FE89-128E-32F6-3B3B-DDEDD2BE24E9}"/>
          </ac:spMkLst>
        </pc:spChg>
        <pc:spChg chg="mod">
          <ac:chgData name="Guest User" userId="" providerId="Windows Live" clId="Web-{A63BBBC5-D118-B35D-8611-67B0F9E9C56B}" dt="2025-04-15T03:31:49.544" v="556" actId="20577"/>
          <ac:spMkLst>
            <pc:docMk/>
            <pc:sldMk cId="1048848134" sldId="262"/>
            <ac:spMk id="387" creationId="{DF6A15C7-E4C2-725F-B936-AD396E773FB1}"/>
          </ac:spMkLst>
        </pc:spChg>
        <pc:picChg chg="mod">
          <ac:chgData name="Guest User" userId="" providerId="Windows Live" clId="Web-{A63BBBC5-D118-B35D-8611-67B0F9E9C56B}" dt="2025-04-15T02:43:51.490" v="29" actId="1076"/>
          <ac:picMkLst>
            <pc:docMk/>
            <pc:sldMk cId="1048848134" sldId="262"/>
            <ac:picMk id="6" creationId="{21C1F126-8995-64B7-87F9-D8B541774EE4}"/>
          </ac:picMkLst>
        </pc:picChg>
      </pc:sldChg>
      <pc:sldChg chg="addSp delSp modSp">
        <pc:chgData name="Guest User" userId="" providerId="Windows Live" clId="Web-{A63BBBC5-D118-B35D-8611-67B0F9E9C56B}" dt="2025-04-15T03:55:38.289" v="748"/>
        <pc:sldMkLst>
          <pc:docMk/>
          <pc:sldMk cId="2574691685" sldId="263"/>
        </pc:sldMkLst>
        <pc:spChg chg="del">
          <ac:chgData name="Guest User" userId="" providerId="Windows Live" clId="Web-{A63BBBC5-D118-B35D-8611-67B0F9E9C56B}" dt="2025-04-15T03:53:45.958" v="698"/>
          <ac:spMkLst>
            <pc:docMk/>
            <pc:sldMk cId="2574691685" sldId="263"/>
            <ac:spMk id="2" creationId="{0A95B501-BB28-E89C-D45B-26BACD997750}"/>
          </ac:spMkLst>
        </pc:spChg>
        <pc:spChg chg="mod">
          <ac:chgData name="Guest User" userId="" providerId="Windows Live" clId="Web-{A63BBBC5-D118-B35D-8611-67B0F9E9C56B}" dt="2025-04-15T03:46:10.867" v="615" actId="20577"/>
          <ac:spMkLst>
            <pc:docMk/>
            <pc:sldMk cId="2574691685" sldId="263"/>
            <ac:spMk id="3" creationId="{56F64E99-33BE-1292-7D2A-C9F464B97455}"/>
          </ac:spMkLst>
        </pc:spChg>
        <pc:spChg chg="add del mod">
          <ac:chgData name="Guest User" userId="" providerId="Windows Live" clId="Web-{A63BBBC5-D118-B35D-8611-67B0F9E9C56B}" dt="2025-04-15T03:53:50.130" v="699"/>
          <ac:spMkLst>
            <pc:docMk/>
            <pc:sldMk cId="2574691685" sldId="263"/>
            <ac:spMk id="7" creationId="{F8414955-EB62-7447-81BD-C98ACA304504}"/>
          </ac:spMkLst>
        </pc:spChg>
        <pc:spChg chg="add mod">
          <ac:chgData name="Guest User" userId="" providerId="Windows Live" clId="Web-{A63BBBC5-D118-B35D-8611-67B0F9E9C56B}" dt="2025-04-15T03:55:36.914" v="747" actId="20577"/>
          <ac:spMkLst>
            <pc:docMk/>
            <pc:sldMk cId="2574691685" sldId="263"/>
            <ac:spMk id="10" creationId="{BAEFE3B0-F231-3115-DD3D-28854D8559BF}"/>
          </ac:spMkLst>
        </pc:spChg>
        <pc:spChg chg="add">
          <ac:chgData name="Guest User" userId="" providerId="Windows Live" clId="Web-{A63BBBC5-D118-B35D-8611-67B0F9E9C56B}" dt="2025-04-15T03:55:38.289" v="748"/>
          <ac:spMkLst>
            <pc:docMk/>
            <pc:sldMk cId="2574691685" sldId="263"/>
            <ac:spMk id="12" creationId="{48C7D530-F82C-D577-4623-36760D73483F}"/>
          </ac:spMkLst>
        </pc:spChg>
        <pc:picChg chg="mod">
          <ac:chgData name="Guest User" userId="" providerId="Windows Live" clId="Web-{A63BBBC5-D118-B35D-8611-67B0F9E9C56B}" dt="2025-04-15T03:51:06.906" v="666" actId="1076"/>
          <ac:picMkLst>
            <pc:docMk/>
            <pc:sldMk cId="2574691685" sldId="263"/>
            <ac:picMk id="5" creationId="{2BA251BE-87B4-80F1-1349-10C47231E145}"/>
          </ac:picMkLst>
        </pc:picChg>
      </pc:sldChg>
      <pc:sldChg chg="addSp delSp modSp">
        <pc:chgData name="Guest User" userId="" providerId="Windows Live" clId="Web-{A63BBBC5-D118-B35D-8611-67B0F9E9C56B}" dt="2025-04-15T03:55:30.945" v="746" actId="1076"/>
        <pc:sldMkLst>
          <pc:docMk/>
          <pc:sldMk cId="40644076" sldId="264"/>
        </pc:sldMkLst>
        <pc:spChg chg="del">
          <ac:chgData name="Guest User" userId="" providerId="Windows Live" clId="Web-{A63BBBC5-D118-B35D-8611-67B0F9E9C56B}" dt="2025-04-15T03:54:04.271" v="705"/>
          <ac:spMkLst>
            <pc:docMk/>
            <pc:sldMk cId="40644076" sldId="264"/>
            <ac:spMk id="2" creationId="{BA983782-235E-7383-5E02-BA004983CCAA}"/>
          </ac:spMkLst>
        </pc:spChg>
        <pc:spChg chg="add del mod">
          <ac:chgData name="Guest User" userId="" providerId="Windows Live" clId="Web-{A63BBBC5-D118-B35D-8611-67B0F9E9C56B}" dt="2025-04-15T03:54:06.896" v="706"/>
          <ac:spMkLst>
            <pc:docMk/>
            <pc:sldMk cId="40644076" sldId="264"/>
            <ac:spMk id="6" creationId="{6BB04B8E-EC5A-9BD4-B348-6BEF2B47F5D0}"/>
          </ac:spMkLst>
        </pc:spChg>
        <pc:spChg chg="add mod">
          <ac:chgData name="Guest User" userId="" providerId="Windows Live" clId="Web-{A63BBBC5-D118-B35D-8611-67B0F9E9C56B}" dt="2025-04-15T03:54:34.288" v="727" actId="20577"/>
          <ac:spMkLst>
            <pc:docMk/>
            <pc:sldMk cId="40644076" sldId="264"/>
            <ac:spMk id="8" creationId="{E4ED295A-99A3-488C-E86F-428CE2BA15F7}"/>
          </ac:spMkLst>
        </pc:spChg>
        <pc:spChg chg="add mod">
          <ac:chgData name="Guest User" userId="" providerId="Windows Live" clId="Web-{A63BBBC5-D118-B35D-8611-67B0F9E9C56B}" dt="2025-04-15T03:55:30.945" v="746" actId="1076"/>
          <ac:spMkLst>
            <pc:docMk/>
            <pc:sldMk cId="40644076" sldId="264"/>
            <ac:spMk id="9" creationId="{D9402C45-91FE-9547-6A18-77E814DF61E2}"/>
          </ac:spMkLst>
        </pc:spChg>
        <pc:spChg chg="mod">
          <ac:chgData name="Guest User" userId="" providerId="Windows Live" clId="Web-{A63BBBC5-D118-B35D-8611-67B0F9E9C56B}" dt="2025-04-15T03:46:40.008" v="623" actId="20577"/>
          <ac:spMkLst>
            <pc:docMk/>
            <pc:sldMk cId="40644076" sldId="264"/>
            <ac:spMk id="18" creationId="{0494734B-2C62-2A3E-9BDC-5086B389239F}"/>
          </ac:spMkLst>
        </pc:spChg>
        <pc:picChg chg="mod">
          <ac:chgData name="Guest User" userId="" providerId="Windows Live" clId="Web-{A63BBBC5-D118-B35D-8611-67B0F9E9C56B}" dt="2025-04-15T03:51:22.094" v="670" actId="1076"/>
          <ac:picMkLst>
            <pc:docMk/>
            <pc:sldMk cId="40644076" sldId="264"/>
            <ac:picMk id="5" creationId="{517C140D-680C-DD94-B39D-8205F704F03A}"/>
          </ac:picMkLst>
        </pc:picChg>
      </pc:sldChg>
      <pc:sldChg chg="modSp">
        <pc:chgData name="Guest User" userId="" providerId="Windows Live" clId="Web-{A63BBBC5-D118-B35D-8611-67B0F9E9C56B}" dt="2025-04-15T03:57:25.136" v="801" actId="1076"/>
        <pc:sldMkLst>
          <pc:docMk/>
          <pc:sldMk cId="2842975299" sldId="265"/>
        </pc:sldMkLst>
        <pc:picChg chg="mod">
          <ac:chgData name="Guest User" userId="" providerId="Windows Live" clId="Web-{A63BBBC5-D118-B35D-8611-67B0F9E9C56B}" dt="2025-04-15T03:57:25.136" v="801" actId="1076"/>
          <ac:picMkLst>
            <pc:docMk/>
            <pc:sldMk cId="2842975299" sldId="265"/>
            <ac:picMk id="4" creationId="{C02277AA-331F-7820-4295-86A629DC04A8}"/>
          </ac:picMkLst>
        </pc:picChg>
      </pc:sldChg>
      <pc:sldChg chg="modSp">
        <pc:chgData name="Guest User" userId="" providerId="Windows Live" clId="Web-{A63BBBC5-D118-B35D-8611-67B0F9E9C56B}" dt="2025-04-15T03:57:39.480" v="806" actId="1076"/>
        <pc:sldMkLst>
          <pc:docMk/>
          <pc:sldMk cId="4181242984" sldId="266"/>
        </pc:sldMkLst>
        <pc:picChg chg="mod">
          <ac:chgData name="Guest User" userId="" providerId="Windows Live" clId="Web-{A63BBBC5-D118-B35D-8611-67B0F9E9C56B}" dt="2025-04-15T03:57:39.480" v="806" actId="1076"/>
          <ac:picMkLst>
            <pc:docMk/>
            <pc:sldMk cId="4181242984" sldId="266"/>
            <ac:picMk id="5" creationId="{30075D06-6B35-7A83-BBB8-531558D14DE9}"/>
          </ac:picMkLst>
        </pc:picChg>
      </pc:sldChg>
      <pc:sldChg chg="addSp modSp">
        <pc:chgData name="Guest User" userId="" providerId="Windows Live" clId="Web-{A63BBBC5-D118-B35D-8611-67B0F9E9C56B}" dt="2025-04-15T04:07:51.077" v="857"/>
        <pc:sldMkLst>
          <pc:docMk/>
          <pc:sldMk cId="1334664563" sldId="267"/>
        </pc:sldMkLst>
        <pc:spChg chg="mod">
          <ac:chgData name="Guest User" userId="" providerId="Windows Live" clId="Web-{A63BBBC5-D118-B35D-8611-67B0F9E9C56B}" dt="2025-04-15T04:07:51.045" v="856"/>
          <ac:spMkLst>
            <pc:docMk/>
            <pc:sldMk cId="1334664563" sldId="267"/>
            <ac:spMk id="2" creationId="{E718EEA4-17F6-F017-3A03-6DB820C36B56}"/>
          </ac:spMkLst>
        </pc:spChg>
        <pc:spChg chg="mod">
          <ac:chgData name="Guest User" userId="" providerId="Windows Live" clId="Web-{A63BBBC5-D118-B35D-8611-67B0F9E9C56B}" dt="2025-04-15T04:07:51.077" v="857"/>
          <ac:spMkLst>
            <pc:docMk/>
            <pc:sldMk cId="1334664563" sldId="267"/>
            <ac:spMk id="3" creationId="{1F0E677C-9FC9-FE1E-3C5E-A87775D0D5C0}"/>
          </ac:spMkLst>
        </pc:spChg>
        <pc:spChg chg="add mod">
          <ac:chgData name="Guest User" userId="" providerId="Windows Live" clId="Web-{A63BBBC5-D118-B35D-8611-67B0F9E9C56B}" dt="2025-04-15T03:57:00.604" v="797" actId="20577"/>
          <ac:spMkLst>
            <pc:docMk/>
            <pc:sldMk cId="1334664563" sldId="267"/>
            <ac:spMk id="6" creationId="{367DA54F-CF8B-151F-6946-9A408F00A143}"/>
          </ac:spMkLst>
        </pc:spChg>
        <pc:picChg chg="mod">
          <ac:chgData name="Guest User" userId="" providerId="Windows Live" clId="Web-{A63BBBC5-D118-B35D-8611-67B0F9E9C56B}" dt="2025-04-15T03:57:52.075" v="810" actId="1076"/>
          <ac:picMkLst>
            <pc:docMk/>
            <pc:sldMk cId="1334664563" sldId="267"/>
            <ac:picMk id="5" creationId="{8FCC3AF3-0DE1-1E9B-D779-9D817F6DCEBD}"/>
          </ac:picMkLst>
        </pc:picChg>
      </pc:sldChg>
      <pc:sldChg chg="addSp modSp">
        <pc:chgData name="Guest User" userId="" providerId="Windows Live" clId="Web-{A63BBBC5-D118-B35D-8611-67B0F9E9C56B}" dt="2025-04-15T04:07:44.405" v="855"/>
        <pc:sldMkLst>
          <pc:docMk/>
          <pc:sldMk cId="2079403180" sldId="268"/>
        </pc:sldMkLst>
        <pc:spChg chg="mod">
          <ac:chgData name="Guest User" userId="" providerId="Windows Live" clId="Web-{A63BBBC5-D118-B35D-8611-67B0F9E9C56B}" dt="2025-04-15T04:07:44.389" v="854"/>
          <ac:spMkLst>
            <pc:docMk/>
            <pc:sldMk cId="2079403180" sldId="268"/>
            <ac:spMk id="2" creationId="{874A5F85-44A1-038A-3DAE-E7D5C459F3CA}"/>
          </ac:spMkLst>
        </pc:spChg>
        <pc:spChg chg="mod">
          <ac:chgData name="Guest User" userId="" providerId="Windows Live" clId="Web-{A63BBBC5-D118-B35D-8611-67B0F9E9C56B}" dt="2025-04-15T04:07:44.405" v="855"/>
          <ac:spMkLst>
            <pc:docMk/>
            <pc:sldMk cId="2079403180" sldId="268"/>
            <ac:spMk id="3" creationId="{66E7D6CA-6A20-4053-DC4F-537E1EBE373D}"/>
          </ac:spMkLst>
        </pc:spChg>
        <pc:spChg chg="add">
          <ac:chgData name="Guest User" userId="" providerId="Windows Live" clId="Web-{A63BBBC5-D118-B35D-8611-67B0F9E9C56B}" dt="2025-04-15T03:57:03.495" v="798"/>
          <ac:spMkLst>
            <pc:docMk/>
            <pc:sldMk cId="2079403180" sldId="268"/>
            <ac:spMk id="6" creationId="{0FFAC196-6A54-C9E0-79D9-389E3B18EEB9}"/>
          </ac:spMkLst>
        </pc:spChg>
        <pc:picChg chg="mod">
          <ac:chgData name="Guest User" userId="" providerId="Windows Live" clId="Web-{A63BBBC5-D118-B35D-8611-67B0F9E9C56B}" dt="2025-04-15T03:58:00.419" v="812" actId="1076"/>
          <ac:picMkLst>
            <pc:docMk/>
            <pc:sldMk cId="2079403180" sldId="268"/>
            <ac:picMk id="5" creationId="{EB5A6E5A-F7F7-9C46-546E-FDECE6071B55}"/>
          </ac:picMkLst>
        </pc:picChg>
      </pc:sldChg>
      <pc:sldChg chg="addSp modSp">
        <pc:chgData name="Guest User" userId="" providerId="Windows Live" clId="Web-{A63BBBC5-D118-B35D-8611-67B0F9E9C56B}" dt="2025-04-15T03:58:19.169" v="817" actId="1076"/>
        <pc:sldMkLst>
          <pc:docMk/>
          <pc:sldMk cId="2328758113" sldId="269"/>
        </pc:sldMkLst>
        <pc:spChg chg="add">
          <ac:chgData name="Guest User" userId="" providerId="Windows Live" clId="Web-{A63BBBC5-D118-B35D-8611-67B0F9E9C56B}" dt="2025-04-15T03:57:04.136" v="799"/>
          <ac:spMkLst>
            <pc:docMk/>
            <pc:sldMk cId="2328758113" sldId="269"/>
            <ac:spMk id="7" creationId="{1D053F01-929C-F7AD-EA65-57F9CB0F0B8E}"/>
          </ac:spMkLst>
        </pc:spChg>
        <pc:picChg chg="mod">
          <ac:chgData name="Guest User" userId="" providerId="Windows Live" clId="Web-{A63BBBC5-D118-B35D-8611-67B0F9E9C56B}" dt="2025-04-15T03:58:19.169" v="817" actId="1076"/>
          <ac:picMkLst>
            <pc:docMk/>
            <pc:sldMk cId="2328758113" sldId="269"/>
            <ac:picMk id="5" creationId="{C3ABAAA5-8D89-CC70-7661-1C0FFC1C7D3E}"/>
          </ac:picMkLst>
        </pc:picChg>
      </pc:sldChg>
      <pc:sldChg chg="modSp">
        <pc:chgData name="Guest User" userId="" providerId="Windows Live" clId="Web-{A63BBBC5-D118-B35D-8611-67B0F9E9C56B}" dt="2025-04-15T03:51:30.735" v="672" actId="1076"/>
        <pc:sldMkLst>
          <pc:docMk/>
          <pc:sldMk cId="925263004" sldId="270"/>
        </pc:sldMkLst>
        <pc:picChg chg="mod">
          <ac:chgData name="Guest User" userId="" providerId="Windows Live" clId="Web-{A63BBBC5-D118-B35D-8611-67B0F9E9C56B}" dt="2025-04-15T03:51:30.735" v="672" actId="1076"/>
          <ac:picMkLst>
            <pc:docMk/>
            <pc:sldMk cId="925263004" sldId="270"/>
            <ac:picMk id="5" creationId="{4A635F45-E301-6A1D-F128-52EA5F46F0AB}"/>
          </ac:picMkLst>
        </pc:picChg>
      </pc:sldChg>
      <pc:sldChg chg="addSp delSp modSp">
        <pc:chgData name="Guest User" userId="" providerId="Windows Live" clId="Web-{A63BBBC5-D118-B35D-8611-67B0F9E9C56B}" dt="2025-04-15T03:56:19.947" v="766" actId="20577"/>
        <pc:sldMkLst>
          <pc:docMk/>
          <pc:sldMk cId="3283270245" sldId="271"/>
        </pc:sldMkLst>
        <pc:spChg chg="del">
          <ac:chgData name="Guest User" userId="" providerId="Windows Live" clId="Web-{A63BBBC5-D118-B35D-8611-67B0F9E9C56B}" dt="2025-04-15T03:47:56.041" v="630"/>
          <ac:spMkLst>
            <pc:docMk/>
            <pc:sldMk cId="3283270245" sldId="271"/>
            <ac:spMk id="2" creationId="{4CD1F006-A6B2-9A48-9646-67A6821D7DB4}"/>
          </ac:spMkLst>
        </pc:spChg>
        <pc:spChg chg="mod">
          <ac:chgData name="Guest User" userId="" providerId="Windows Live" clId="Web-{A63BBBC5-D118-B35D-8611-67B0F9E9C56B}" dt="2025-04-15T03:48:27.324" v="641" actId="1076"/>
          <ac:spMkLst>
            <pc:docMk/>
            <pc:sldMk cId="3283270245" sldId="271"/>
            <ac:spMk id="6" creationId="{C153E58F-6428-F54E-1838-BA50C3AED36B}"/>
          </ac:spMkLst>
        </pc:spChg>
        <pc:spChg chg="add del mod">
          <ac:chgData name="Guest User" userId="" providerId="Windows Live" clId="Web-{A63BBBC5-D118-B35D-8611-67B0F9E9C56B}" dt="2025-04-15T03:48:01.120" v="631"/>
          <ac:spMkLst>
            <pc:docMk/>
            <pc:sldMk cId="3283270245" sldId="271"/>
            <ac:spMk id="10" creationId="{FB1A0A45-E4D2-44ED-BA54-CF5DB8CAE39A}"/>
          </ac:spMkLst>
        </pc:spChg>
        <pc:spChg chg="add mod">
          <ac:chgData name="Guest User" userId="" providerId="Windows Live" clId="Web-{A63BBBC5-D118-B35D-8611-67B0F9E9C56B}" dt="2025-04-15T03:56:19.947" v="766" actId="20577"/>
          <ac:spMkLst>
            <pc:docMk/>
            <pc:sldMk cId="3283270245" sldId="271"/>
            <ac:spMk id="12" creationId="{6F910E17-F41D-C471-BEDC-06DEC93D3B99}"/>
          </ac:spMkLst>
        </pc:spChg>
        <pc:spChg chg="add">
          <ac:chgData name="Guest User" userId="" providerId="Windows Live" clId="Web-{A63BBBC5-D118-B35D-8611-67B0F9E9C56B}" dt="2025-04-15T03:56:14.556" v="763"/>
          <ac:spMkLst>
            <pc:docMk/>
            <pc:sldMk cId="3283270245" sldId="271"/>
            <ac:spMk id="14" creationId="{E2792D32-4D0A-8002-EA5D-087DDF1D1642}"/>
          </ac:spMkLst>
        </pc:spChg>
        <pc:picChg chg="mod">
          <ac:chgData name="Guest User" userId="" providerId="Windows Live" clId="Web-{A63BBBC5-D118-B35D-8611-67B0F9E9C56B}" dt="2025-04-15T03:47:36.150" v="629" actId="1076"/>
          <ac:picMkLst>
            <pc:docMk/>
            <pc:sldMk cId="3283270245" sldId="271"/>
            <ac:picMk id="3" creationId="{21D14AC8-8F34-B367-7E40-173E6AC4CD7A}"/>
          </ac:picMkLst>
        </pc:picChg>
        <pc:picChg chg="mod">
          <ac:chgData name="Guest User" userId="" providerId="Windows Live" clId="Web-{A63BBBC5-D118-B35D-8611-67B0F9E9C56B}" dt="2025-04-15T03:47:34.150" v="628" actId="1076"/>
          <ac:picMkLst>
            <pc:docMk/>
            <pc:sldMk cId="3283270245" sldId="271"/>
            <ac:picMk id="4" creationId="{EF024E5F-C7E9-575A-DB14-BD9E39F5510A}"/>
          </ac:picMkLst>
        </pc:picChg>
        <pc:picChg chg="mod">
          <ac:chgData name="Guest User" userId="" providerId="Windows Live" clId="Web-{A63BBBC5-D118-B35D-8611-67B0F9E9C56B}" dt="2025-04-15T02:43:21.193" v="23" actId="1076"/>
          <ac:picMkLst>
            <pc:docMk/>
            <pc:sldMk cId="3283270245" sldId="271"/>
            <ac:picMk id="5" creationId="{382C2939-60A3-452C-4A4E-9FD95FF22249}"/>
          </ac:picMkLst>
        </pc:picChg>
      </pc:sldChg>
      <pc:sldChg chg="addSp delSp modSp del">
        <pc:chgData name="Guest User" userId="" providerId="Windows Live" clId="Web-{A63BBBC5-D118-B35D-8611-67B0F9E9C56B}" dt="2025-04-15T03:03:04.290" v="132"/>
        <pc:sldMkLst>
          <pc:docMk/>
          <pc:sldMk cId="1360454010" sldId="272"/>
        </pc:sldMkLst>
        <pc:spChg chg="add del mod">
          <ac:chgData name="Guest User" userId="" providerId="Windows Live" clId="Web-{A63BBBC5-D118-B35D-8611-67B0F9E9C56B}" dt="2025-04-15T03:02:25.398" v="109"/>
          <ac:spMkLst>
            <pc:docMk/>
            <pc:sldMk cId="1360454010" sldId="272"/>
            <ac:spMk id="3" creationId="{F53D905B-3BB2-003C-6C84-CDFCD04D6E71}"/>
          </ac:spMkLst>
        </pc:spChg>
        <pc:spChg chg="mod">
          <ac:chgData name="Guest User" userId="" providerId="Windows Live" clId="Web-{A63BBBC5-D118-B35D-8611-67B0F9E9C56B}" dt="2025-04-15T02:59:10.111" v="61" actId="14100"/>
          <ac:spMkLst>
            <pc:docMk/>
            <pc:sldMk cId="1360454010" sldId="272"/>
            <ac:spMk id="4" creationId="{7EB1D64B-F4A5-CDCC-07B3-9B06FB2D00FE}"/>
          </ac:spMkLst>
        </pc:spChg>
        <pc:spChg chg="add del mod">
          <ac:chgData name="Guest User" userId="" providerId="Windows Live" clId="Web-{A63BBBC5-D118-B35D-8611-67B0F9E9C56B}" dt="2025-04-15T03:02:29.148" v="116"/>
          <ac:spMkLst>
            <pc:docMk/>
            <pc:sldMk cId="1360454010" sldId="272"/>
            <ac:spMk id="6" creationId="{466E487E-9C66-C277-BF58-953FD2D53307}"/>
          </ac:spMkLst>
        </pc:spChg>
        <pc:spChg chg="add del">
          <ac:chgData name="Guest User" userId="" providerId="Windows Live" clId="Web-{A63BBBC5-D118-B35D-8611-67B0F9E9C56B}" dt="2025-04-15T03:02:29.148" v="115"/>
          <ac:spMkLst>
            <pc:docMk/>
            <pc:sldMk cId="1360454010" sldId="272"/>
            <ac:spMk id="8" creationId="{76426546-FF62-2A7C-C32D-760DC1675815}"/>
          </ac:spMkLst>
        </pc:spChg>
        <pc:spChg chg="add del mod">
          <ac:chgData name="Guest User" userId="" providerId="Windows Live" clId="Web-{A63BBBC5-D118-B35D-8611-67B0F9E9C56B}" dt="2025-04-15T03:02:25.398" v="109"/>
          <ac:spMkLst>
            <pc:docMk/>
            <pc:sldMk cId="1360454010" sldId="272"/>
            <ac:spMk id="10" creationId="{8EF2B8B7-F7DA-54E3-88FF-67CAD6C3DBC8}"/>
          </ac:spMkLst>
        </pc:spChg>
      </pc:sldChg>
      <pc:sldChg chg="modSp">
        <pc:chgData name="Guest User" userId="" providerId="Windows Live" clId="Web-{A63BBBC5-D118-B35D-8611-67B0F9E9C56B}" dt="2025-04-15T04:21:40.429" v="875" actId="20577"/>
        <pc:sldMkLst>
          <pc:docMk/>
          <pc:sldMk cId="1442044608" sldId="273"/>
        </pc:sldMkLst>
        <pc:spChg chg="mod">
          <ac:chgData name="Guest User" userId="" providerId="Windows Live" clId="Web-{A63BBBC5-D118-B35D-8611-67B0F9E9C56B}" dt="2025-04-15T04:07:34.576" v="853"/>
          <ac:spMkLst>
            <pc:docMk/>
            <pc:sldMk cId="1442044608" sldId="273"/>
            <ac:spMk id="2" creationId="{16C00F9B-A9C9-FF1A-05C0-00E23C3B7F59}"/>
          </ac:spMkLst>
        </pc:spChg>
        <pc:spChg chg="mod">
          <ac:chgData name="Guest User" userId="" providerId="Windows Live" clId="Web-{A63BBBC5-D118-B35D-8611-67B0F9E9C56B}" dt="2025-04-15T04:21:40.429" v="875" actId="20577"/>
          <ac:spMkLst>
            <pc:docMk/>
            <pc:sldMk cId="1442044608" sldId="273"/>
            <ac:spMk id="3" creationId="{E2D82AC9-2D91-C374-9B5E-4D114E7F15D7}"/>
          </ac:spMkLst>
        </pc:spChg>
      </pc:sldChg>
      <pc:sldChg chg="addSp delSp modSp ord">
        <pc:chgData name="Guest User" userId="" providerId="Windows Live" clId="Web-{A63BBBC5-D118-B35D-8611-67B0F9E9C56B}" dt="2025-04-15T03:56:40.135" v="787"/>
        <pc:sldMkLst>
          <pc:docMk/>
          <pc:sldMk cId="3267436335" sldId="274"/>
        </pc:sldMkLst>
        <pc:spChg chg="mod">
          <ac:chgData name="Guest User" userId="" providerId="Windows Live" clId="Web-{A63BBBC5-D118-B35D-8611-67B0F9E9C56B}" dt="2025-04-15T03:25:11.314" v="218" actId="20577"/>
          <ac:spMkLst>
            <pc:docMk/>
            <pc:sldMk cId="3267436335" sldId="274"/>
            <ac:spMk id="3" creationId="{6E72E1F0-5C24-8000-AE06-FA98E5899DA3}"/>
          </ac:spMkLst>
        </pc:spChg>
        <pc:spChg chg="add del">
          <ac:chgData name="Guest User" userId="" providerId="Windows Live" clId="Web-{A63BBBC5-D118-B35D-8611-67B0F9E9C56B}" dt="2025-04-15T03:14:59.249" v="141"/>
          <ac:spMkLst>
            <pc:docMk/>
            <pc:sldMk cId="3267436335" sldId="274"/>
            <ac:spMk id="7" creationId="{A7510C64-7415-C0EA-D6E8-E9933B200AD8}"/>
          </ac:spMkLst>
        </pc:spChg>
        <pc:spChg chg="add">
          <ac:chgData name="Guest User" userId="" providerId="Windows Live" clId="Web-{A63BBBC5-D118-B35D-8611-67B0F9E9C56B}" dt="2025-04-15T03:56:40.135" v="787"/>
          <ac:spMkLst>
            <pc:docMk/>
            <pc:sldMk cId="3267436335" sldId="274"/>
            <ac:spMk id="9" creationId="{F13BE38D-B9FD-5587-DD0C-3DD726AC9CC7}"/>
          </ac:spMkLst>
        </pc:spChg>
        <pc:picChg chg="mod">
          <ac:chgData name="Guest User" userId="" providerId="Windows Live" clId="Web-{A63BBBC5-D118-B35D-8611-67B0F9E9C56B}" dt="2025-04-15T02:40:35.844" v="4" actId="1076"/>
          <ac:picMkLst>
            <pc:docMk/>
            <pc:sldMk cId="3267436335" sldId="274"/>
            <ac:picMk id="5" creationId="{7CBA6D0F-B885-DB78-AE1E-332BEE561093}"/>
          </ac:picMkLst>
        </pc:picChg>
        <pc:picChg chg="mod">
          <ac:chgData name="Guest User" userId="" providerId="Windows Live" clId="Web-{A63BBBC5-D118-B35D-8611-67B0F9E9C56B}" dt="2025-04-15T03:56:39.463" v="786" actId="1076"/>
          <ac:picMkLst>
            <pc:docMk/>
            <pc:sldMk cId="3267436335" sldId="274"/>
            <ac:picMk id="6" creationId="{362B2CF3-B92F-F3BB-8AA0-60ED93A3EDD0}"/>
          </ac:picMkLst>
        </pc:picChg>
      </pc:sldChg>
      <pc:sldChg chg="addSp delSp modSp new">
        <pc:chgData name="Guest User" userId="" providerId="Windows Live" clId="Web-{A63BBBC5-D118-B35D-8611-67B0F9E9C56B}" dt="2025-04-15T03:44:56.177" v="608" actId="1076"/>
        <pc:sldMkLst>
          <pc:docMk/>
          <pc:sldMk cId="2991991926" sldId="275"/>
        </pc:sldMkLst>
        <pc:spChg chg="del">
          <ac:chgData name="Guest User" userId="" providerId="Windows Live" clId="Web-{A63BBBC5-D118-B35D-8611-67B0F9E9C56B}" dt="2025-04-15T03:02:52.149" v="130"/>
          <ac:spMkLst>
            <pc:docMk/>
            <pc:sldMk cId="2991991926" sldId="275"/>
            <ac:spMk id="2" creationId="{B0C084EC-DA4C-CF50-41B2-BBB5DBCD61B1}"/>
          </ac:spMkLst>
        </pc:spChg>
        <pc:spChg chg="mod">
          <ac:chgData name="Guest User" userId="" providerId="Windows Live" clId="Web-{A63BBBC5-D118-B35D-8611-67B0F9E9C56B}" dt="2025-04-15T03:44:56.177" v="608" actId="1076"/>
          <ac:spMkLst>
            <pc:docMk/>
            <pc:sldMk cId="2991991926" sldId="275"/>
            <ac:spMk id="3" creationId="{A56E921B-5358-D876-3897-DEC8CB7F82AB}"/>
          </ac:spMkLst>
        </pc:spChg>
        <pc:spChg chg="mod">
          <ac:chgData name="Guest User" userId="" providerId="Windows Live" clId="Web-{A63BBBC5-D118-B35D-8611-67B0F9E9C56B}" dt="2025-04-15T03:25:20.205" v="220" actId="20577"/>
          <ac:spMkLst>
            <pc:docMk/>
            <pc:sldMk cId="2991991926" sldId="275"/>
            <ac:spMk id="4" creationId="{81D32B3D-DF4D-448C-940F-5DCC7830BFE3}"/>
          </ac:spMkLst>
        </pc:spChg>
        <pc:spChg chg="add mod">
          <ac:chgData name="Guest User" userId="" providerId="Windows Live" clId="Web-{A63BBBC5-D118-B35D-8611-67B0F9E9C56B}" dt="2025-04-15T03:02:55.290" v="131"/>
          <ac:spMkLst>
            <pc:docMk/>
            <pc:sldMk cId="2991991926" sldId="275"/>
            <ac:spMk id="6" creationId="{C02444A7-B1FC-691D-6265-D56FFC90BC22}"/>
          </ac:spMkLst>
        </pc:spChg>
      </pc:sldChg>
      <pc:sldChg chg="addSp delSp modSp add replId">
        <pc:chgData name="Guest User" userId="" providerId="Windows Live" clId="Web-{A63BBBC5-D118-B35D-8611-67B0F9E9C56B}" dt="2025-04-15T03:55:44.461" v="750"/>
        <pc:sldMkLst>
          <pc:docMk/>
          <pc:sldMk cId="2985472106" sldId="276"/>
        </pc:sldMkLst>
        <pc:spChg chg="del">
          <ac:chgData name="Guest User" userId="" providerId="Windows Live" clId="Web-{A63BBBC5-D118-B35D-8611-67B0F9E9C56B}" dt="2025-04-15T03:33:42.954" v="574"/>
          <ac:spMkLst>
            <pc:docMk/>
            <pc:sldMk cId="2985472106" sldId="276"/>
            <ac:spMk id="2" creationId="{6E834560-9858-2A0D-35CD-85ED2B5C76EA}"/>
          </ac:spMkLst>
        </pc:spChg>
        <pc:spChg chg="mod">
          <ac:chgData name="Guest User" userId="" providerId="Windows Live" clId="Web-{A63BBBC5-D118-B35D-8611-67B0F9E9C56B}" dt="2025-04-15T03:40:11.174" v="604" actId="20577"/>
          <ac:spMkLst>
            <pc:docMk/>
            <pc:sldMk cId="2985472106" sldId="276"/>
            <ac:spMk id="4" creationId="{AAA4EC93-FBCD-84E0-E318-04451B890120}"/>
          </ac:spMkLst>
        </pc:spChg>
        <pc:spChg chg="add del mod">
          <ac:chgData name="Guest User" userId="" providerId="Windows Live" clId="Web-{A63BBBC5-D118-B35D-8611-67B0F9E9C56B}" dt="2025-04-15T03:32:10.201" v="562"/>
          <ac:spMkLst>
            <pc:docMk/>
            <pc:sldMk cId="2985472106" sldId="276"/>
            <ac:spMk id="5" creationId="{A86FB0F9-8D2B-7E34-5577-391DFD226D6F}"/>
          </ac:spMkLst>
        </pc:spChg>
        <pc:spChg chg="add del mod">
          <ac:chgData name="Guest User" userId="" providerId="Windows Live" clId="Web-{A63BBBC5-D118-B35D-8611-67B0F9E9C56B}" dt="2025-04-15T03:33:45.376" v="575"/>
          <ac:spMkLst>
            <pc:docMk/>
            <pc:sldMk cId="2985472106" sldId="276"/>
            <ac:spMk id="8" creationId="{092EB882-EC0F-F87F-D01D-F3A51B4B62E7}"/>
          </ac:spMkLst>
        </pc:spChg>
        <pc:spChg chg="add del mod">
          <ac:chgData name="Guest User" userId="" providerId="Windows Live" clId="Web-{A63BBBC5-D118-B35D-8611-67B0F9E9C56B}" dt="2025-04-15T03:50:21.577" v="647"/>
          <ac:spMkLst>
            <pc:docMk/>
            <pc:sldMk cId="2985472106" sldId="276"/>
            <ac:spMk id="10" creationId="{E5FF1AAE-9656-EF0C-E326-7711419B313D}"/>
          </ac:spMkLst>
        </pc:spChg>
        <pc:spChg chg="add del mod">
          <ac:chgData name="Guest User" userId="" providerId="Windows Live" clId="Web-{A63BBBC5-D118-B35D-8611-67B0F9E9C56B}" dt="2025-04-15T03:50:24.015" v="648"/>
          <ac:spMkLst>
            <pc:docMk/>
            <pc:sldMk cId="2985472106" sldId="276"/>
            <ac:spMk id="12" creationId="{0592F2B0-349B-E7C5-CE7B-93BA96E3D622}"/>
          </ac:spMkLst>
        </pc:spChg>
        <pc:spChg chg="add del mod">
          <ac:chgData name="Guest User" userId="" providerId="Windows Live" clId="Web-{A63BBBC5-D118-B35D-8611-67B0F9E9C56B}" dt="2025-04-15T03:53:15.566" v="675"/>
          <ac:spMkLst>
            <pc:docMk/>
            <pc:sldMk cId="2985472106" sldId="276"/>
            <ac:spMk id="14" creationId="{A964041F-4D47-300A-ABF1-C5E01A3B8B48}"/>
          </ac:spMkLst>
        </pc:spChg>
        <pc:spChg chg="add del mod">
          <ac:chgData name="Guest User" userId="" providerId="Windows Live" clId="Web-{A63BBBC5-D118-B35D-8611-67B0F9E9C56B}" dt="2025-04-15T03:53:18.551" v="676"/>
          <ac:spMkLst>
            <pc:docMk/>
            <pc:sldMk cId="2985472106" sldId="276"/>
            <ac:spMk id="16" creationId="{999723DF-D0BB-DBD8-D190-2FF3D86A5B93}"/>
          </ac:spMkLst>
        </pc:spChg>
        <pc:spChg chg="add mod">
          <ac:chgData name="Guest User" userId="" providerId="Windows Live" clId="Web-{A63BBBC5-D118-B35D-8611-67B0F9E9C56B}" dt="2025-04-15T03:55:43.321" v="749" actId="20577"/>
          <ac:spMkLst>
            <pc:docMk/>
            <pc:sldMk cId="2985472106" sldId="276"/>
            <ac:spMk id="18" creationId="{3C51B06A-E9D5-AC07-2C90-3EF1ADA384AB}"/>
          </ac:spMkLst>
        </pc:spChg>
        <pc:spChg chg="add">
          <ac:chgData name="Guest User" userId="" providerId="Windows Live" clId="Web-{A63BBBC5-D118-B35D-8611-67B0F9E9C56B}" dt="2025-04-15T03:55:44.461" v="750"/>
          <ac:spMkLst>
            <pc:docMk/>
            <pc:sldMk cId="2985472106" sldId="276"/>
            <ac:spMk id="20" creationId="{4B583EB4-0EE9-F44B-F3EC-74C678D4FDF7}"/>
          </ac:spMkLst>
        </pc:spChg>
        <pc:spChg chg="del">
          <ac:chgData name="Guest User" userId="" providerId="Windows Live" clId="Web-{A63BBBC5-D118-B35D-8611-67B0F9E9C56B}" dt="2025-04-15T03:32:00.388" v="559"/>
          <ac:spMkLst>
            <pc:docMk/>
            <pc:sldMk cId="2985472106" sldId="276"/>
            <ac:spMk id="387" creationId="{2DC46CFD-968B-8A54-717F-44071D6430A7}"/>
          </ac:spMkLst>
        </pc:spChg>
      </pc:sldChg>
    </pc:docChg>
  </pc:docChgLst>
  <pc:docChgLst>
    <pc:chgData name="Guest User" providerId="Windows Live" clId="Web-{979B9E82-34FD-D99F-9400-F3635C953C5A}"/>
    <pc:docChg chg="modSld">
      <pc:chgData name="Guest User" userId="" providerId="Windows Live" clId="Web-{979B9E82-34FD-D99F-9400-F3635C953C5A}" dt="2025-04-09T02:57:39.681" v="91" actId="1076"/>
      <pc:docMkLst>
        <pc:docMk/>
      </pc:docMkLst>
      <pc:sldChg chg="modSp">
        <pc:chgData name="Guest User" userId="" providerId="Windows Live" clId="Web-{979B9E82-34FD-D99F-9400-F3635C953C5A}" dt="2025-04-09T02:57:39.681" v="91" actId="1076"/>
        <pc:sldMkLst>
          <pc:docMk/>
          <pc:sldMk cId="1048848134" sldId="262"/>
        </pc:sldMkLst>
      </pc:sldChg>
      <pc:sldChg chg="modSp">
        <pc:chgData name="Guest User" userId="" providerId="Windows Live" clId="Web-{979B9E82-34FD-D99F-9400-F3635C953C5A}" dt="2025-04-09T02:53:43.933" v="90" actId="1076"/>
        <pc:sldMkLst>
          <pc:docMk/>
          <pc:sldMk cId="2574691685" sldId="263"/>
        </pc:sldMkLst>
        <pc:spChg chg="mod">
          <ac:chgData name="Guest User" userId="" providerId="Windows Live" clId="Web-{979B9E82-34FD-D99F-9400-F3635C953C5A}" dt="2025-04-09T02:53:43.933" v="90" actId="1076"/>
          <ac:spMkLst>
            <pc:docMk/>
            <pc:sldMk cId="2574691685" sldId="263"/>
            <ac:spMk id="3" creationId="{56F64E99-33BE-1292-7D2A-C9F464B97455}"/>
          </ac:spMkLst>
        </pc:spChg>
      </pc:sldChg>
      <pc:sldChg chg="modSp">
        <pc:chgData name="Guest User" userId="" providerId="Windows Live" clId="Web-{979B9E82-34FD-D99F-9400-F3635C953C5A}" dt="2025-04-09T02:48:51.541" v="51" actId="1076"/>
        <pc:sldMkLst>
          <pc:docMk/>
          <pc:sldMk cId="40644076" sldId="264"/>
        </pc:sldMkLst>
      </pc:sldChg>
    </pc:docChg>
  </pc:docChgLst>
  <pc:docChgLst>
    <pc:chgData name="Guest User" providerId="Windows Live" clId="Web-{47207879-2613-69F9-62AE-BDF7C02889AE}"/>
    <pc:docChg chg="modSld">
      <pc:chgData name="Guest User" userId="" providerId="Windows Live" clId="Web-{47207879-2613-69F9-62AE-BDF7C02889AE}" dt="2025-04-08T22:05:53.414" v="25" actId="20577"/>
      <pc:docMkLst>
        <pc:docMk/>
      </pc:docMkLst>
      <pc:sldChg chg="modSp">
        <pc:chgData name="Guest User" userId="" providerId="Windows Live" clId="Web-{47207879-2613-69F9-62AE-BDF7C02889AE}" dt="2025-04-08T22:02:27.734" v="14" actId="20577"/>
        <pc:sldMkLst>
          <pc:docMk/>
          <pc:sldMk cId="1380467450" sldId="256"/>
        </pc:sldMkLst>
        <pc:spChg chg="mod">
          <ac:chgData name="Guest User" userId="" providerId="Windows Live" clId="Web-{47207879-2613-69F9-62AE-BDF7C02889AE}" dt="2025-04-08T22:02:27.734" v="14" actId="20577"/>
          <ac:spMkLst>
            <pc:docMk/>
            <pc:sldMk cId="1380467450" sldId="256"/>
            <ac:spMk id="3" creationId="{959F447B-BDA0-B684-89D3-15DF3741A444}"/>
          </ac:spMkLst>
        </pc:spChg>
      </pc:sldChg>
      <pc:sldChg chg="modSp">
        <pc:chgData name="Guest User" userId="" providerId="Windows Live" clId="Web-{47207879-2613-69F9-62AE-BDF7C02889AE}" dt="2025-04-08T22:05:53.414" v="25" actId="20577"/>
        <pc:sldMkLst>
          <pc:docMk/>
          <pc:sldMk cId="770142298" sldId="260"/>
        </pc:sldMkLst>
      </pc:sldChg>
      <pc:sldChg chg="modSp">
        <pc:chgData name="Guest User" userId="" providerId="Windows Live" clId="Web-{47207879-2613-69F9-62AE-BDF7C02889AE}" dt="2025-04-08T22:05:51.117" v="23" actId="20577"/>
        <pc:sldMkLst>
          <pc:docMk/>
          <pc:sldMk cId="3937891396" sldId="261"/>
        </pc:sldMkLst>
        <pc:spChg chg="mod">
          <ac:chgData name="Guest User" userId="" providerId="Windows Live" clId="Web-{47207879-2613-69F9-62AE-BDF7C02889AE}" dt="2025-04-08T22:05:51.117" v="23" actId="20577"/>
          <ac:spMkLst>
            <pc:docMk/>
            <pc:sldMk cId="3937891396" sldId="261"/>
            <ac:spMk id="2" creationId="{A3085281-6643-19F2-95AF-3EA3CF530B82}"/>
          </ac:spMkLst>
        </pc:spChg>
      </pc:sldChg>
      <pc:sldChg chg="modSp">
        <pc:chgData name="Guest User" userId="" providerId="Windows Live" clId="Web-{47207879-2613-69F9-62AE-BDF7C02889AE}" dt="2025-04-08T22:04:08.738" v="20" actId="20577"/>
        <pc:sldMkLst>
          <pc:docMk/>
          <pc:sldMk cId="3283270245" sldId="271"/>
        </pc:sldMkLst>
      </pc:sldChg>
    </pc:docChg>
  </pc:docChgLst>
  <pc:docChgLst>
    <pc:chgData name="Guest User" providerId="Windows Live" clId="Web-{60FD90A0-586F-451C-E9B5-FA7AEC6FE512}"/>
    <pc:docChg chg="delSld modSld">
      <pc:chgData name="Guest User" userId="" providerId="Windows Live" clId="Web-{60FD90A0-586F-451C-E9B5-FA7AEC6FE512}" dt="2025-04-15T02:37:06.895" v="689" actId="20577"/>
      <pc:docMkLst>
        <pc:docMk/>
      </pc:docMkLst>
      <pc:sldChg chg="modSp">
        <pc:chgData name="Guest User" userId="" providerId="Windows Live" clId="Web-{60FD90A0-586F-451C-E9B5-FA7AEC6FE512}" dt="2025-04-15T02:31:35.273" v="644" actId="20577"/>
        <pc:sldMkLst>
          <pc:docMk/>
          <pc:sldMk cId="1380467450" sldId="256"/>
        </pc:sldMkLst>
        <pc:spChg chg="mod">
          <ac:chgData name="Guest User" userId="" providerId="Windows Live" clId="Web-{60FD90A0-586F-451C-E9B5-FA7AEC6FE512}" dt="2025-04-15T02:16:48.832" v="629"/>
          <ac:spMkLst>
            <pc:docMk/>
            <pc:sldMk cId="1380467450" sldId="256"/>
            <ac:spMk id="2" creationId="{757C16DF-C654-C484-44F2-AEE08EF8C780}"/>
          </ac:spMkLst>
        </pc:spChg>
        <pc:spChg chg="mod">
          <ac:chgData name="Guest User" userId="" providerId="Windows Live" clId="Web-{60FD90A0-586F-451C-E9B5-FA7AEC6FE512}" dt="2025-04-15T02:31:35.273" v="644" actId="20577"/>
          <ac:spMkLst>
            <pc:docMk/>
            <pc:sldMk cId="1380467450" sldId="256"/>
            <ac:spMk id="3" creationId="{959F447B-BDA0-B684-89D3-15DF3741A444}"/>
          </ac:spMkLst>
        </pc:spChg>
      </pc:sldChg>
      <pc:sldChg chg="del">
        <pc:chgData name="Guest User" userId="" providerId="Windows Live" clId="Web-{60FD90A0-586F-451C-E9B5-FA7AEC6FE512}" dt="2025-04-14T23:56:29.296" v="0"/>
        <pc:sldMkLst>
          <pc:docMk/>
          <pc:sldMk cId="109597419" sldId="257"/>
        </pc:sldMkLst>
      </pc:sldChg>
      <pc:sldChg chg="addSp delSp modSp modNotes">
        <pc:chgData name="Guest User" userId="" providerId="Windows Live" clId="Web-{60FD90A0-586F-451C-E9B5-FA7AEC6FE512}" dt="2025-04-15T02:36:59.958" v="687"/>
        <pc:sldMkLst>
          <pc:docMk/>
          <pc:sldMk cId="2362709108" sldId="258"/>
        </pc:sldMkLst>
        <pc:spChg chg="mod">
          <ac:chgData name="Guest User" userId="" providerId="Windows Live" clId="Web-{60FD90A0-586F-451C-E9B5-FA7AEC6FE512}" dt="2025-04-15T02:36:52.192" v="669" actId="20577"/>
          <ac:spMkLst>
            <pc:docMk/>
            <pc:sldMk cId="2362709108" sldId="258"/>
            <ac:spMk id="2" creationId="{72FE9C13-626B-161A-BD73-B9922D37AD7E}"/>
          </ac:spMkLst>
        </pc:spChg>
        <pc:spChg chg="mod">
          <ac:chgData name="Guest User" userId="" providerId="Windows Live" clId="Web-{60FD90A0-586F-451C-E9B5-FA7AEC6FE512}" dt="2025-04-15T02:17:56.148" v="633"/>
          <ac:spMkLst>
            <pc:docMk/>
            <pc:sldMk cId="2362709108" sldId="258"/>
            <ac:spMk id="3" creationId="{E21E0991-E1B6-60D7-86B1-7A205AA494C0}"/>
          </ac:spMkLst>
        </pc:spChg>
        <pc:spChg chg="del">
          <ac:chgData name="Guest User" userId="" providerId="Windows Live" clId="Web-{60FD90A0-586F-451C-E9B5-FA7AEC6FE512}" dt="2025-04-15T01:22:54.473" v="16"/>
          <ac:spMkLst>
            <pc:docMk/>
            <pc:sldMk cId="2362709108" sldId="258"/>
            <ac:spMk id="5" creationId="{E80B86A7-A1EC-475B-9166-88902B033A38}"/>
          </ac:spMkLst>
        </pc:spChg>
        <pc:spChg chg="del">
          <ac:chgData name="Guest User" userId="" providerId="Windows Live" clId="Web-{60FD90A0-586F-451C-E9B5-FA7AEC6FE512}" dt="2025-04-15T01:22:54.473" v="16"/>
          <ac:spMkLst>
            <pc:docMk/>
            <pc:sldMk cId="2362709108" sldId="258"/>
            <ac:spMk id="6" creationId="{C2C29CB1-9F74-4879-A6AF-AEA67B6F1F4D}"/>
          </ac:spMkLst>
        </pc:spChg>
        <pc:spChg chg="del">
          <ac:chgData name="Guest User" userId="" providerId="Windows Live" clId="Web-{60FD90A0-586F-451C-E9B5-FA7AEC6FE512}" dt="2025-04-15T01:22:54.473" v="16"/>
          <ac:spMkLst>
            <pc:docMk/>
            <pc:sldMk cId="2362709108" sldId="258"/>
            <ac:spMk id="12" creationId="{7E2C7115-5336-410C-AD71-0F0952A2E5A7}"/>
          </ac:spMkLst>
        </pc:spChg>
        <pc:picChg chg="add del mod">
          <ac:chgData name="Guest User" userId="" providerId="Windows Live" clId="Web-{60FD90A0-586F-451C-E9B5-FA7AEC6FE512}" dt="2025-04-15T01:25:24.916" v="35"/>
          <ac:picMkLst>
            <pc:docMk/>
            <pc:sldMk cId="2362709108" sldId="258"/>
            <ac:picMk id="4" creationId="{5C7E06A8-51B4-13BA-009C-F6B5677D1E1C}"/>
          </ac:picMkLst>
        </pc:picChg>
        <pc:picChg chg="ord">
          <ac:chgData name="Guest User" userId="" providerId="Windows Live" clId="Web-{60FD90A0-586F-451C-E9B5-FA7AEC6FE512}" dt="2025-04-15T01:22:54.473" v="16"/>
          <ac:picMkLst>
            <pc:docMk/>
            <pc:sldMk cId="2362709108" sldId="258"/>
            <ac:picMk id="7" creationId="{38A88599-CB80-BA50-5ED4-263735FA7B54}"/>
          </ac:picMkLst>
        </pc:picChg>
        <pc:picChg chg="add del mod">
          <ac:chgData name="Guest User" userId="" providerId="Windows Live" clId="Web-{60FD90A0-586F-451C-E9B5-FA7AEC6FE512}" dt="2025-04-15T01:25:45.089" v="39"/>
          <ac:picMkLst>
            <pc:docMk/>
            <pc:sldMk cId="2362709108" sldId="258"/>
            <ac:picMk id="8" creationId="{B26A3538-35A1-9C7C-9786-FAF5C1B7D0EC}"/>
          </ac:picMkLst>
        </pc:picChg>
        <pc:picChg chg="add mod">
          <ac:chgData name="Guest User" userId="" providerId="Windows Live" clId="Web-{60FD90A0-586F-451C-E9B5-FA7AEC6FE512}" dt="2025-04-15T01:26:51.138" v="45" actId="1076"/>
          <ac:picMkLst>
            <pc:docMk/>
            <pc:sldMk cId="2362709108" sldId="258"/>
            <ac:picMk id="9" creationId="{863FF512-892C-228D-628B-52EFB10BB275}"/>
          </ac:picMkLst>
        </pc:picChg>
      </pc:sldChg>
      <pc:sldChg chg="modSp">
        <pc:chgData name="Guest User" userId="" providerId="Windows Live" clId="Web-{60FD90A0-586F-451C-E9B5-FA7AEC6FE512}" dt="2025-04-15T02:37:06.895" v="689" actId="20577"/>
        <pc:sldMkLst>
          <pc:docMk/>
          <pc:sldMk cId="3084475875" sldId="259"/>
        </pc:sldMkLst>
        <pc:spChg chg="mod">
          <ac:chgData name="Guest User" userId="" providerId="Windows Live" clId="Web-{60FD90A0-586F-451C-E9B5-FA7AEC6FE512}" dt="2025-04-15T02:37:06.895" v="689" actId="20577"/>
          <ac:spMkLst>
            <pc:docMk/>
            <pc:sldMk cId="3084475875" sldId="259"/>
            <ac:spMk id="2" creationId="{D6AF6F91-C2C7-B8BB-CECF-142405ECFD29}"/>
          </ac:spMkLst>
        </pc:spChg>
        <pc:spChg chg="mod">
          <ac:chgData name="Guest User" userId="" providerId="Windows Live" clId="Web-{60FD90A0-586F-451C-E9B5-FA7AEC6FE512}" dt="2025-04-15T02:35:17.532" v="664" actId="20577"/>
          <ac:spMkLst>
            <pc:docMk/>
            <pc:sldMk cId="3084475875" sldId="259"/>
            <ac:spMk id="3" creationId="{F57E868F-1A07-F42A-B422-90AC69DF5A4C}"/>
          </ac:spMkLst>
        </pc:spChg>
      </pc:sldChg>
      <pc:sldChg chg="modSp">
        <pc:chgData name="Guest User" userId="" providerId="Windows Live" clId="Web-{60FD90A0-586F-451C-E9B5-FA7AEC6FE512}" dt="2025-04-15T02:16:32.910" v="626"/>
        <pc:sldMkLst>
          <pc:docMk/>
          <pc:sldMk cId="1360454010" sldId="272"/>
        </pc:sldMkLst>
        <pc:spChg chg="mod">
          <ac:chgData name="Guest User" userId="" providerId="Windows Live" clId="Web-{60FD90A0-586F-451C-E9B5-FA7AEC6FE512}" dt="2025-04-15T02:16:32.894" v="625"/>
          <ac:spMkLst>
            <pc:docMk/>
            <pc:sldMk cId="1360454010" sldId="272"/>
            <ac:spMk id="2" creationId="{157DC8B7-DFD5-A13D-289D-E0BBF3CB0B9B}"/>
          </ac:spMkLst>
        </pc:spChg>
        <pc:spChg chg="mod">
          <ac:chgData name="Guest User" userId="" providerId="Windows Live" clId="Web-{60FD90A0-586F-451C-E9B5-FA7AEC6FE512}" dt="2025-04-15T02:16:32.910" v="626"/>
          <ac:spMkLst>
            <pc:docMk/>
            <pc:sldMk cId="1360454010" sldId="272"/>
            <ac:spMk id="3" creationId="{F53D905B-3BB2-003C-6C84-CDFCD04D6E71}"/>
          </ac:spMkLst>
        </pc:spChg>
      </pc:sldChg>
      <pc:sldChg chg="addSp delSp modSp modNotes">
        <pc:chgData name="Guest User" userId="" providerId="Windows Live" clId="Web-{60FD90A0-586F-451C-E9B5-FA7AEC6FE512}" dt="2025-04-15T02:36:56.051" v="678"/>
        <pc:sldMkLst>
          <pc:docMk/>
          <pc:sldMk cId="3267436335" sldId="274"/>
        </pc:sldMkLst>
        <pc:spChg chg="mod">
          <ac:chgData name="Guest User" userId="" providerId="Windows Live" clId="Web-{60FD90A0-586F-451C-E9B5-FA7AEC6FE512}" dt="2025-04-15T02:36:47.520" v="668" actId="20577"/>
          <ac:spMkLst>
            <pc:docMk/>
            <pc:sldMk cId="3267436335" sldId="274"/>
            <ac:spMk id="2" creationId="{19ADEF68-B07D-38B3-B518-7943F834241C}"/>
          </ac:spMkLst>
        </pc:spChg>
        <pc:spChg chg="mod">
          <ac:chgData name="Guest User" userId="" providerId="Windows Live" clId="Web-{60FD90A0-586F-451C-E9B5-FA7AEC6FE512}" dt="2025-04-15T02:34:20.826" v="660" actId="20577"/>
          <ac:spMkLst>
            <pc:docMk/>
            <pc:sldMk cId="3267436335" sldId="274"/>
            <ac:spMk id="3" creationId="{6E72E1F0-5C24-8000-AE06-FA98E5899DA3}"/>
          </ac:spMkLst>
        </pc:spChg>
        <pc:picChg chg="add del mod">
          <ac:chgData name="Guest User" userId="" providerId="Windows Live" clId="Web-{60FD90A0-586F-451C-E9B5-FA7AEC6FE512}" dt="2025-04-15T01:24:46.102" v="30"/>
          <ac:picMkLst>
            <pc:docMk/>
            <pc:sldMk cId="3267436335" sldId="274"/>
            <ac:picMk id="4" creationId="{80F05F15-3E65-C5DC-28A2-640C2A915D0D}"/>
          </ac:picMkLst>
        </pc:picChg>
        <pc:picChg chg="add mod">
          <ac:chgData name="Guest User" userId="" providerId="Windows Live" clId="Web-{60FD90A0-586F-451C-E9B5-FA7AEC6FE512}" dt="2025-04-15T01:24:57.962" v="33" actId="1076"/>
          <ac:picMkLst>
            <pc:docMk/>
            <pc:sldMk cId="3267436335" sldId="274"/>
            <ac:picMk id="6" creationId="{362B2CF3-B92F-F3BB-8AA0-60ED93A3EDD0}"/>
          </ac:picMkLst>
        </pc:picChg>
      </pc:sldChg>
    </pc:docChg>
  </pc:docChgLst>
  <pc:docChgLst>
    <pc:chgData name="Guest User" providerId="Windows Live" clId="Web-{54104F86-4273-E4EC-89A1-105D803E85EC}"/>
    <pc:docChg chg="modSld">
      <pc:chgData name="Guest User" userId="" providerId="Windows Live" clId="Web-{54104F86-4273-E4EC-89A1-105D803E85EC}" dt="2025-04-15T17:13:04.911" v="2" actId="14100"/>
      <pc:docMkLst>
        <pc:docMk/>
      </pc:docMkLst>
      <pc:sldChg chg="modSp">
        <pc:chgData name="Guest User" userId="" providerId="Windows Live" clId="Web-{54104F86-4273-E4EC-89A1-105D803E85EC}" dt="2025-04-15T17:13:04.911" v="2" actId="14100"/>
        <pc:sldMkLst>
          <pc:docMk/>
          <pc:sldMk cId="2574691685" sldId="263"/>
        </pc:sldMkLst>
        <pc:spChg chg="mod">
          <ac:chgData name="Guest User" userId="" providerId="Windows Live" clId="Web-{54104F86-4273-E4EC-89A1-105D803E85EC}" dt="2025-04-15T17:12:42.722" v="0" actId="1076"/>
          <ac:spMkLst>
            <pc:docMk/>
            <pc:sldMk cId="2574691685" sldId="263"/>
            <ac:spMk id="3" creationId="{56F64E99-33BE-1292-7D2A-C9F464B97455}"/>
          </ac:spMkLst>
        </pc:spChg>
        <pc:picChg chg="mod">
          <ac:chgData name="Guest User" userId="" providerId="Windows Live" clId="Web-{54104F86-4273-E4EC-89A1-105D803E85EC}" dt="2025-04-15T17:13:04.911" v="2" actId="14100"/>
          <ac:picMkLst>
            <pc:docMk/>
            <pc:sldMk cId="2574691685" sldId="263"/>
            <ac:picMk id="4" creationId="{6E57CEB0-3ABA-240C-585F-9F7FF2CFC623}"/>
          </ac:picMkLst>
        </pc:picChg>
      </pc:sldChg>
      <pc:sldChg chg="modSp">
        <pc:chgData name="Guest User" userId="" providerId="Windows Live" clId="Web-{54104F86-4273-E4EC-89A1-105D803E85EC}" dt="2025-04-15T17:12:54.067" v="1" actId="14100"/>
        <pc:sldMkLst>
          <pc:docMk/>
          <pc:sldMk cId="40644076" sldId="264"/>
        </pc:sldMkLst>
        <pc:spChg chg="mod">
          <ac:chgData name="Guest User" userId="" providerId="Windows Live" clId="Web-{54104F86-4273-E4EC-89A1-105D803E85EC}" dt="2025-04-15T17:12:54.067" v="1" actId="14100"/>
          <ac:spMkLst>
            <pc:docMk/>
            <pc:sldMk cId="40644076" sldId="264"/>
            <ac:spMk id="18" creationId="{0494734B-2C62-2A3E-9BDC-5086B389239F}"/>
          </ac:spMkLst>
        </pc:spChg>
      </pc:sldChg>
    </pc:docChg>
  </pc:docChgLst>
  <pc:docChgLst>
    <pc:chgData name="Guest User" providerId="Windows Live" clId="Web-{0627F132-DDDC-3B1F-17DE-021ADD42D6AA}"/>
    <pc:docChg chg="modSld">
      <pc:chgData name="Guest User" userId="" providerId="Windows Live" clId="Web-{0627F132-DDDC-3B1F-17DE-021ADD42D6AA}" dt="2025-04-09T22:51:46.732" v="814" actId="20577"/>
      <pc:docMkLst>
        <pc:docMk/>
      </pc:docMkLst>
      <pc:sldChg chg="modSp">
        <pc:chgData name="Guest User" userId="" providerId="Windows Live" clId="Web-{0627F132-DDDC-3B1F-17DE-021ADD42D6AA}" dt="2025-04-09T19:34:21.480" v="78" actId="20577"/>
        <pc:sldMkLst>
          <pc:docMk/>
          <pc:sldMk cId="1380467450" sldId="256"/>
        </pc:sldMkLst>
        <pc:spChg chg="mod">
          <ac:chgData name="Guest User" userId="" providerId="Windows Live" clId="Web-{0627F132-DDDC-3B1F-17DE-021ADD42D6AA}" dt="2025-04-09T19:34:21.480" v="78" actId="20577"/>
          <ac:spMkLst>
            <pc:docMk/>
            <pc:sldMk cId="1380467450" sldId="256"/>
            <ac:spMk id="3" creationId="{959F447B-BDA0-B684-89D3-15DF3741A444}"/>
          </ac:spMkLst>
        </pc:spChg>
      </pc:sldChg>
      <pc:sldChg chg="addSp modSp">
        <pc:chgData name="Guest User" userId="" providerId="Windows Live" clId="Web-{0627F132-DDDC-3B1F-17DE-021ADD42D6AA}" dt="2025-04-09T19:29:38.870" v="34" actId="1076"/>
        <pc:sldMkLst>
          <pc:docMk/>
          <pc:sldMk cId="109597419" sldId="257"/>
        </pc:sldMkLst>
      </pc:sldChg>
      <pc:sldChg chg="addSp">
        <pc:chgData name="Guest User" userId="" providerId="Windows Live" clId="Web-{0627F132-DDDC-3B1F-17DE-021ADD42D6AA}" dt="2025-04-09T19:29:41.839" v="35"/>
        <pc:sldMkLst>
          <pc:docMk/>
          <pc:sldMk cId="2362709108" sldId="258"/>
        </pc:sldMkLst>
        <pc:picChg chg="add">
          <ac:chgData name="Guest User" userId="" providerId="Windows Live" clId="Web-{0627F132-DDDC-3B1F-17DE-021ADD42D6AA}" dt="2025-04-09T19:29:41.839" v="35"/>
          <ac:picMkLst>
            <pc:docMk/>
            <pc:sldMk cId="2362709108" sldId="258"/>
            <ac:picMk id="7" creationId="{38A88599-CB80-BA50-5ED4-263735FA7B54}"/>
          </ac:picMkLst>
        </pc:picChg>
      </pc:sldChg>
      <pc:sldChg chg="addSp">
        <pc:chgData name="Guest User" userId="" providerId="Windows Live" clId="Web-{0627F132-DDDC-3B1F-17DE-021ADD42D6AA}" dt="2025-04-09T19:29:44.010" v="36"/>
        <pc:sldMkLst>
          <pc:docMk/>
          <pc:sldMk cId="3084475875" sldId="259"/>
        </pc:sldMkLst>
        <pc:picChg chg="add">
          <ac:chgData name="Guest User" userId="" providerId="Windows Live" clId="Web-{0627F132-DDDC-3B1F-17DE-021ADD42D6AA}" dt="2025-04-09T19:29:44.010" v="36"/>
          <ac:picMkLst>
            <pc:docMk/>
            <pc:sldMk cId="3084475875" sldId="259"/>
            <ac:picMk id="5" creationId="{6A2D3249-56B6-13C7-C87B-C96EE1068319}"/>
          </ac:picMkLst>
        </pc:picChg>
      </pc:sldChg>
      <pc:sldChg chg="addSp">
        <pc:chgData name="Guest User" userId="" providerId="Windows Live" clId="Web-{0627F132-DDDC-3B1F-17DE-021ADD42D6AA}" dt="2025-04-09T19:29:45.401" v="37"/>
        <pc:sldMkLst>
          <pc:docMk/>
          <pc:sldMk cId="770142298" sldId="260"/>
        </pc:sldMkLst>
        <pc:picChg chg="add">
          <ac:chgData name="Guest User" userId="" providerId="Windows Live" clId="Web-{0627F132-DDDC-3B1F-17DE-021ADD42D6AA}" dt="2025-04-09T19:29:45.401" v="37"/>
          <ac:picMkLst>
            <pc:docMk/>
            <pc:sldMk cId="770142298" sldId="260"/>
            <ac:picMk id="5" creationId="{CA7907C0-958A-35EA-6214-C0266C84104E}"/>
          </ac:picMkLst>
        </pc:picChg>
      </pc:sldChg>
      <pc:sldChg chg="addSp modSp">
        <pc:chgData name="Guest User" userId="" providerId="Windows Live" clId="Web-{0627F132-DDDC-3B1F-17DE-021ADD42D6AA}" dt="2025-04-09T19:28:41.729" v="21" actId="1076"/>
        <pc:sldMkLst>
          <pc:docMk/>
          <pc:sldMk cId="3937891396" sldId="261"/>
        </pc:sldMkLst>
        <pc:picChg chg="add mod">
          <ac:chgData name="Guest User" userId="" providerId="Windows Live" clId="Web-{0627F132-DDDC-3B1F-17DE-021ADD42D6AA}" dt="2025-04-09T19:28:41.729" v="21" actId="1076"/>
          <ac:picMkLst>
            <pc:docMk/>
            <pc:sldMk cId="3937891396" sldId="261"/>
            <ac:picMk id="4" creationId="{5996F64D-2B42-D739-DDB7-57D1545A5157}"/>
          </ac:picMkLst>
        </pc:picChg>
      </pc:sldChg>
      <pc:sldChg chg="addSp delSp modSp mod setBg">
        <pc:chgData name="Guest User" userId="" providerId="Windows Live" clId="Web-{0627F132-DDDC-3B1F-17DE-021ADD42D6AA}" dt="2025-04-09T21:29:46.252" v="775" actId="20577"/>
        <pc:sldMkLst>
          <pc:docMk/>
          <pc:sldMk cId="1048848134" sldId="262"/>
        </pc:sldMkLst>
      </pc:sldChg>
      <pc:sldChg chg="addSp delSp modSp mod setBg">
        <pc:chgData name="Guest User" userId="" providerId="Windows Live" clId="Web-{0627F132-DDDC-3B1F-17DE-021ADD42D6AA}" dt="2025-04-09T22:49:15.055" v="809" actId="14100"/>
        <pc:sldMkLst>
          <pc:docMk/>
          <pc:sldMk cId="2574691685" sldId="263"/>
        </pc:sldMkLst>
        <pc:spChg chg="mod">
          <ac:chgData name="Guest User" userId="" providerId="Windows Live" clId="Web-{0627F132-DDDC-3B1F-17DE-021ADD42D6AA}" dt="2025-04-09T22:44:11.247" v="785" actId="20577"/>
          <ac:spMkLst>
            <pc:docMk/>
            <pc:sldMk cId="2574691685" sldId="263"/>
            <ac:spMk id="3" creationId="{56F64E99-33BE-1292-7D2A-C9F464B97455}"/>
          </ac:spMkLst>
        </pc:spChg>
        <pc:spChg chg="add mod">
          <ac:chgData name="Guest User" userId="" providerId="Windows Live" clId="Web-{0627F132-DDDC-3B1F-17DE-021ADD42D6AA}" dt="2025-04-09T22:49:15.055" v="809" actId="14100"/>
          <ac:spMkLst>
            <pc:docMk/>
            <pc:sldMk cId="2574691685" sldId="263"/>
            <ac:spMk id="9" creationId="{56F9CA6D-04B2-3F32-70F3-2FF585B62351}"/>
          </ac:spMkLst>
        </pc:spChg>
        <pc:picChg chg="add mod">
          <ac:chgData name="Guest User" userId="" providerId="Windows Live" clId="Web-{0627F132-DDDC-3B1F-17DE-021ADD42D6AA}" dt="2025-04-09T22:44:03.075" v="782"/>
          <ac:picMkLst>
            <pc:docMk/>
            <pc:sldMk cId="2574691685" sldId="263"/>
            <ac:picMk id="4" creationId="{6E57CEB0-3ABA-240C-585F-9F7FF2CFC623}"/>
          </ac:picMkLst>
        </pc:picChg>
        <pc:picChg chg="add ord">
          <ac:chgData name="Guest User" userId="" providerId="Windows Live" clId="Web-{0627F132-DDDC-3B1F-17DE-021ADD42D6AA}" dt="2025-04-09T22:44:03.075" v="782"/>
          <ac:picMkLst>
            <pc:docMk/>
            <pc:sldMk cId="2574691685" sldId="263"/>
            <ac:picMk id="5" creationId="{2BA251BE-87B4-80F1-1349-10C47231E145}"/>
          </ac:picMkLst>
        </pc:picChg>
      </pc:sldChg>
      <pc:sldChg chg="addSp delSp modSp mod setBg">
        <pc:chgData name="Guest User" userId="" providerId="Windows Live" clId="Web-{0627F132-DDDC-3B1F-17DE-021ADD42D6AA}" dt="2025-04-09T22:51:46.732" v="814" actId="20577"/>
        <pc:sldMkLst>
          <pc:docMk/>
          <pc:sldMk cId="40644076" sldId="264"/>
        </pc:sldMkLst>
        <pc:spChg chg="add mod">
          <ac:chgData name="Guest User" userId="" providerId="Windows Live" clId="Web-{0627F132-DDDC-3B1F-17DE-021ADD42D6AA}" dt="2025-04-09T22:51:46.732" v="814" actId="20577"/>
          <ac:spMkLst>
            <pc:docMk/>
            <pc:sldMk cId="40644076" sldId="264"/>
            <ac:spMk id="18" creationId="{0494734B-2C62-2A3E-9BDC-5086B389239F}"/>
          </ac:spMkLst>
        </pc:spChg>
        <pc:picChg chg="add">
          <ac:chgData name="Guest User" userId="" providerId="Windows Live" clId="Web-{0627F132-DDDC-3B1F-17DE-021ADD42D6AA}" dt="2025-04-09T19:28:57.214" v="27"/>
          <ac:picMkLst>
            <pc:docMk/>
            <pc:sldMk cId="40644076" sldId="264"/>
            <ac:picMk id="5" creationId="{517C140D-680C-DD94-B39D-8205F704F03A}"/>
          </ac:picMkLst>
        </pc:picChg>
      </pc:sldChg>
      <pc:sldChg chg="addSp modSp">
        <pc:chgData name="Guest User" userId="" providerId="Windows Live" clId="Web-{0627F132-DDDC-3B1F-17DE-021ADD42D6AA}" dt="2025-04-09T19:30:07.089" v="40" actId="1076"/>
        <pc:sldMkLst>
          <pc:docMk/>
          <pc:sldMk cId="2842975299" sldId="265"/>
        </pc:sldMkLst>
        <pc:picChg chg="add mod">
          <ac:chgData name="Guest User" userId="" providerId="Windows Live" clId="Web-{0627F132-DDDC-3B1F-17DE-021ADD42D6AA}" dt="2025-04-09T19:30:07.089" v="40" actId="1076"/>
          <ac:picMkLst>
            <pc:docMk/>
            <pc:sldMk cId="2842975299" sldId="265"/>
            <ac:picMk id="4" creationId="{C02277AA-331F-7820-4295-86A629DC04A8}"/>
          </ac:picMkLst>
        </pc:picChg>
      </pc:sldChg>
      <pc:sldChg chg="addSp">
        <pc:chgData name="Guest User" userId="" providerId="Windows Live" clId="Web-{0627F132-DDDC-3B1F-17DE-021ADD42D6AA}" dt="2025-04-09T19:30:12.636" v="41"/>
        <pc:sldMkLst>
          <pc:docMk/>
          <pc:sldMk cId="4181242984" sldId="266"/>
        </pc:sldMkLst>
        <pc:picChg chg="add">
          <ac:chgData name="Guest User" userId="" providerId="Windows Live" clId="Web-{0627F132-DDDC-3B1F-17DE-021ADD42D6AA}" dt="2025-04-09T19:30:12.636" v="41"/>
          <ac:picMkLst>
            <pc:docMk/>
            <pc:sldMk cId="4181242984" sldId="266"/>
            <ac:picMk id="5" creationId="{30075D06-6B35-7A83-BBB8-531558D14DE9}"/>
          </ac:picMkLst>
        </pc:picChg>
      </pc:sldChg>
      <pc:sldChg chg="addSp">
        <pc:chgData name="Guest User" userId="" providerId="Windows Live" clId="Web-{0627F132-DDDC-3B1F-17DE-021ADD42D6AA}" dt="2025-04-09T19:30:15.245" v="42"/>
        <pc:sldMkLst>
          <pc:docMk/>
          <pc:sldMk cId="1334664563" sldId="267"/>
        </pc:sldMkLst>
        <pc:picChg chg="add">
          <ac:chgData name="Guest User" userId="" providerId="Windows Live" clId="Web-{0627F132-DDDC-3B1F-17DE-021ADD42D6AA}" dt="2025-04-09T19:30:15.245" v="42"/>
          <ac:picMkLst>
            <pc:docMk/>
            <pc:sldMk cId="1334664563" sldId="267"/>
            <ac:picMk id="5" creationId="{8FCC3AF3-0DE1-1E9B-D779-9D817F6DCEBD}"/>
          </ac:picMkLst>
        </pc:picChg>
      </pc:sldChg>
      <pc:sldChg chg="addSp">
        <pc:chgData name="Guest User" userId="" providerId="Windows Live" clId="Web-{0627F132-DDDC-3B1F-17DE-021ADD42D6AA}" dt="2025-04-09T19:30:17.151" v="43"/>
        <pc:sldMkLst>
          <pc:docMk/>
          <pc:sldMk cId="2079403180" sldId="268"/>
        </pc:sldMkLst>
        <pc:picChg chg="add">
          <ac:chgData name="Guest User" userId="" providerId="Windows Live" clId="Web-{0627F132-DDDC-3B1F-17DE-021ADD42D6AA}" dt="2025-04-09T19:30:17.151" v="43"/>
          <ac:picMkLst>
            <pc:docMk/>
            <pc:sldMk cId="2079403180" sldId="268"/>
            <ac:picMk id="5" creationId="{EB5A6E5A-F7F7-9C46-546E-FDECE6071B55}"/>
          </ac:picMkLst>
        </pc:picChg>
      </pc:sldChg>
      <pc:sldChg chg="addSp">
        <pc:chgData name="Guest User" userId="" providerId="Windows Live" clId="Web-{0627F132-DDDC-3B1F-17DE-021ADD42D6AA}" dt="2025-04-09T19:30:19.448" v="44"/>
        <pc:sldMkLst>
          <pc:docMk/>
          <pc:sldMk cId="2328758113" sldId="269"/>
        </pc:sldMkLst>
        <pc:picChg chg="add">
          <ac:chgData name="Guest User" userId="" providerId="Windows Live" clId="Web-{0627F132-DDDC-3B1F-17DE-021ADD42D6AA}" dt="2025-04-09T19:30:19.448" v="44"/>
          <ac:picMkLst>
            <pc:docMk/>
            <pc:sldMk cId="2328758113" sldId="269"/>
            <ac:picMk id="5" creationId="{C3ABAAA5-8D89-CC70-7661-1C0FFC1C7D3E}"/>
          </ac:picMkLst>
        </pc:picChg>
      </pc:sldChg>
      <pc:sldChg chg="addSp">
        <pc:chgData name="Guest User" userId="" providerId="Windows Live" clId="Web-{0627F132-DDDC-3B1F-17DE-021ADD42D6AA}" dt="2025-04-09T19:29:00.104" v="28"/>
        <pc:sldMkLst>
          <pc:docMk/>
          <pc:sldMk cId="925263004" sldId="270"/>
        </pc:sldMkLst>
        <pc:picChg chg="add">
          <ac:chgData name="Guest User" userId="" providerId="Windows Live" clId="Web-{0627F132-DDDC-3B1F-17DE-021ADD42D6AA}" dt="2025-04-09T19:29:00.104" v="28"/>
          <ac:picMkLst>
            <pc:docMk/>
            <pc:sldMk cId="925263004" sldId="270"/>
            <ac:picMk id="5" creationId="{4A635F45-E301-6A1D-F128-52EA5F46F0AB}"/>
          </ac:picMkLst>
        </pc:picChg>
      </pc:sldChg>
      <pc:sldChg chg="addSp">
        <pc:chgData name="Guest User" userId="" providerId="Windows Live" clId="Web-{0627F132-DDDC-3B1F-17DE-021ADD42D6AA}" dt="2025-04-09T19:29:46.995" v="38"/>
        <pc:sldMkLst>
          <pc:docMk/>
          <pc:sldMk cId="3283270245" sldId="271"/>
        </pc:sldMkLst>
        <pc:picChg chg="add">
          <ac:chgData name="Guest User" userId="" providerId="Windows Live" clId="Web-{0627F132-DDDC-3B1F-17DE-021ADD42D6AA}" dt="2025-04-09T19:29:46.995" v="38"/>
          <ac:picMkLst>
            <pc:docMk/>
            <pc:sldMk cId="3283270245" sldId="271"/>
            <ac:picMk id="5" creationId="{382C2939-60A3-452C-4A4E-9FD95FF22249}"/>
          </ac:picMkLst>
        </pc:picChg>
      </pc:sldChg>
      <pc:sldChg chg="modSp">
        <pc:chgData name="Guest User" userId="" providerId="Windows Live" clId="Web-{0627F132-DDDC-3B1F-17DE-021ADD42D6AA}" dt="2025-04-09T19:33:23.948" v="73" actId="1076"/>
        <pc:sldMkLst>
          <pc:docMk/>
          <pc:sldMk cId="1360454010" sldId="272"/>
        </pc:sldMkLst>
      </pc:sldChg>
    </pc:docChg>
  </pc:docChgLst>
  <pc:docChgLst>
    <pc:chgData name="Guest User" providerId="Windows Live" clId="Web-{483593DA-EB6A-C421-9055-778DBBB6754C}"/>
    <pc:docChg chg="mod modSld">
      <pc:chgData name="Guest User" userId="" providerId="Windows Live" clId="Web-{483593DA-EB6A-C421-9055-778DBBB6754C}" dt="2025-04-10T01:45:46.721" v="17"/>
      <pc:docMkLst>
        <pc:docMk/>
      </pc:docMkLst>
      <pc:sldChg chg="addSp modSp">
        <pc:chgData name="Guest User" userId="" providerId="Windows Live" clId="Web-{483593DA-EB6A-C421-9055-778DBBB6754C}" dt="2025-04-10T01:45:27.204" v="16" actId="1076"/>
        <pc:sldMkLst>
          <pc:docMk/>
          <pc:sldMk cId="3937891396" sldId="261"/>
        </pc:sldMkLst>
      </pc:sldChg>
      <pc:sldChg chg="modSp">
        <pc:chgData name="Guest User" userId="" providerId="Windows Live" clId="Web-{483593DA-EB6A-C421-9055-778DBBB6754C}" dt="2025-04-10T01:30:42.268" v="7" actId="1076"/>
        <pc:sldMkLst>
          <pc:docMk/>
          <pc:sldMk cId="2574691685" sldId="263"/>
        </pc:sldMkLst>
        <pc:spChg chg="mod">
          <ac:chgData name="Guest User" userId="" providerId="Windows Live" clId="Web-{483593DA-EB6A-C421-9055-778DBBB6754C}" dt="2025-04-10T01:30:42.268" v="7" actId="1076"/>
          <ac:spMkLst>
            <pc:docMk/>
            <pc:sldMk cId="2574691685" sldId="263"/>
            <ac:spMk id="9" creationId="{56F9CA6D-04B2-3F32-70F3-2FF585B62351}"/>
          </ac:spMkLst>
        </pc:spChg>
      </pc:sldChg>
    </pc:docChg>
  </pc:docChgLst>
  <pc:docChgLst>
    <pc:chgData name="Guest User" providerId="Windows Live" clId="Web-{DA9E8AFB-E553-68D0-6510-76B8A86B1E4D}"/>
    <pc:docChg chg="modSld">
      <pc:chgData name="Guest User" userId="" providerId="Windows Live" clId="Web-{DA9E8AFB-E553-68D0-6510-76B8A86B1E4D}" dt="2025-04-10T17:08:06.724" v="25" actId="20577"/>
      <pc:docMkLst>
        <pc:docMk/>
      </pc:docMkLst>
      <pc:sldChg chg="addSp delSp modSp">
        <pc:chgData name="Guest User" userId="" providerId="Windows Live" clId="Web-{DA9E8AFB-E553-68D0-6510-76B8A86B1E4D}" dt="2025-04-10T17:08:06.724" v="25" actId="20577"/>
        <pc:sldMkLst>
          <pc:docMk/>
          <pc:sldMk cId="40644076" sldId="264"/>
        </pc:sldMkLst>
        <pc:spChg chg="mod">
          <ac:chgData name="Guest User" userId="" providerId="Windows Live" clId="Web-{DA9E8AFB-E553-68D0-6510-76B8A86B1E4D}" dt="2025-04-10T17:08:06.724" v="25" actId="20577"/>
          <ac:spMkLst>
            <pc:docMk/>
            <pc:sldMk cId="40644076" sldId="264"/>
            <ac:spMk id="18" creationId="{0494734B-2C62-2A3E-9BDC-5086B389239F}"/>
          </ac:spMkLst>
        </pc:spChg>
        <pc:picChg chg="add mod">
          <ac:chgData name="Guest User" userId="" providerId="Windows Live" clId="Web-{DA9E8AFB-E553-68D0-6510-76B8A86B1E4D}" dt="2025-04-10T17:06:49.733" v="14" actId="1076"/>
          <ac:picMkLst>
            <pc:docMk/>
            <pc:sldMk cId="40644076" sldId="264"/>
            <ac:picMk id="3" creationId="{8A4AE644-7339-1F53-910E-DC13DDC1BE20}"/>
          </ac:picMkLst>
        </pc:picChg>
      </pc:sldChg>
    </pc:docChg>
  </pc:docChgLst>
  <pc:docChgLst>
    <pc:chgData name="Nick Parrish" userId="78941ff5d431ee05" providerId="LiveId" clId="{A88B80C3-B873-4BBB-AD8B-AC3F5D509878}"/>
    <pc:docChg chg="custSel addSld modSld">
      <pc:chgData name="Nick Parrish" userId="78941ff5d431ee05" providerId="LiveId" clId="{A88B80C3-B873-4BBB-AD8B-AC3F5D509878}" dt="2025-03-27T17:14:38.030" v="330" actId="20577"/>
      <pc:docMkLst>
        <pc:docMk/>
      </pc:docMkLst>
      <pc:sldChg chg="modSp mod">
        <pc:chgData name="Nick Parrish" userId="78941ff5d431ee05" providerId="LiveId" clId="{A88B80C3-B873-4BBB-AD8B-AC3F5D509878}" dt="2025-03-27T17:14:16.026" v="319" actId="20577"/>
        <pc:sldMkLst>
          <pc:docMk/>
          <pc:sldMk cId="1380467450" sldId="256"/>
        </pc:sldMkLst>
        <pc:spChg chg="mod">
          <ac:chgData name="Nick Parrish" userId="78941ff5d431ee05" providerId="LiveId" clId="{A88B80C3-B873-4BBB-AD8B-AC3F5D509878}" dt="2025-03-27T17:14:16.026" v="319" actId="20577"/>
          <ac:spMkLst>
            <pc:docMk/>
            <pc:sldMk cId="1380467450" sldId="256"/>
            <ac:spMk id="2" creationId="{757C16DF-C654-C484-44F2-AEE08EF8C780}"/>
          </ac:spMkLst>
        </pc:spChg>
      </pc:sldChg>
      <pc:sldChg chg="modSp new mod">
        <pc:chgData name="Nick Parrish" userId="78941ff5d431ee05" providerId="LiveId" clId="{A88B80C3-B873-4BBB-AD8B-AC3F5D509878}" dt="2025-03-27T17:11:40.535" v="115" actId="20577"/>
        <pc:sldMkLst>
          <pc:docMk/>
          <pc:sldMk cId="109597419" sldId="257"/>
        </pc:sldMkLst>
      </pc:sldChg>
      <pc:sldChg chg="modSp new mod">
        <pc:chgData name="Nick Parrish" userId="78941ff5d431ee05" providerId="LiveId" clId="{A88B80C3-B873-4BBB-AD8B-AC3F5D509878}" dt="2025-03-27T17:11:48.954" v="137" actId="20577"/>
        <pc:sldMkLst>
          <pc:docMk/>
          <pc:sldMk cId="2362709108" sldId="258"/>
        </pc:sldMkLst>
      </pc:sldChg>
      <pc:sldChg chg="modSp new mod">
        <pc:chgData name="Nick Parrish" userId="78941ff5d431ee05" providerId="LiveId" clId="{A88B80C3-B873-4BBB-AD8B-AC3F5D509878}" dt="2025-03-27T17:12:12.986" v="159" actId="20577"/>
        <pc:sldMkLst>
          <pc:docMk/>
          <pc:sldMk cId="3084475875" sldId="259"/>
        </pc:sldMkLst>
        <pc:spChg chg="mod">
          <ac:chgData name="Nick Parrish" userId="78941ff5d431ee05" providerId="LiveId" clId="{A88B80C3-B873-4BBB-AD8B-AC3F5D509878}" dt="2025-03-27T17:12:12.986" v="159" actId="20577"/>
          <ac:spMkLst>
            <pc:docMk/>
            <pc:sldMk cId="3084475875" sldId="259"/>
            <ac:spMk id="2" creationId="{D6AF6F91-C2C7-B8BB-CECF-142405ECFD29}"/>
          </ac:spMkLst>
        </pc:spChg>
      </pc:sldChg>
      <pc:sldChg chg="modSp new mod">
        <pc:chgData name="Nick Parrish" userId="78941ff5d431ee05" providerId="LiveId" clId="{A88B80C3-B873-4BBB-AD8B-AC3F5D509878}" dt="2025-03-27T17:12:24.865" v="179" actId="20577"/>
        <pc:sldMkLst>
          <pc:docMk/>
          <pc:sldMk cId="770142298" sldId="260"/>
        </pc:sldMkLst>
      </pc:sldChg>
      <pc:sldChg chg="modSp new mod">
        <pc:chgData name="Nick Parrish" userId="78941ff5d431ee05" providerId="LiveId" clId="{A88B80C3-B873-4BBB-AD8B-AC3F5D509878}" dt="2025-03-27T17:12:35.461" v="201" actId="20577"/>
        <pc:sldMkLst>
          <pc:docMk/>
          <pc:sldMk cId="3937891396" sldId="261"/>
        </pc:sldMkLst>
        <pc:spChg chg="mod">
          <ac:chgData name="Nick Parrish" userId="78941ff5d431ee05" providerId="LiveId" clId="{A88B80C3-B873-4BBB-AD8B-AC3F5D509878}" dt="2025-03-27T17:12:35.461" v="201" actId="20577"/>
          <ac:spMkLst>
            <pc:docMk/>
            <pc:sldMk cId="3937891396" sldId="261"/>
            <ac:spMk id="2" creationId="{A3085281-6643-19F2-95AF-3EA3CF530B82}"/>
          </ac:spMkLst>
        </pc:spChg>
      </pc:sldChg>
      <pc:sldChg chg="modSp new mod">
        <pc:chgData name="Nick Parrish" userId="78941ff5d431ee05" providerId="LiveId" clId="{A88B80C3-B873-4BBB-AD8B-AC3F5D509878}" dt="2025-03-27T17:12:44.331" v="225" actId="20577"/>
        <pc:sldMkLst>
          <pc:docMk/>
          <pc:sldMk cId="1048848134" sldId="262"/>
        </pc:sldMkLst>
      </pc:sldChg>
      <pc:sldChg chg="modSp new mod">
        <pc:chgData name="Nick Parrish" userId="78941ff5d431ee05" providerId="LiveId" clId="{A88B80C3-B873-4BBB-AD8B-AC3F5D509878}" dt="2025-03-27T17:12:52.367" v="245" actId="20577"/>
        <pc:sldMkLst>
          <pc:docMk/>
          <pc:sldMk cId="2574691685" sldId="263"/>
        </pc:sldMkLst>
      </pc:sldChg>
      <pc:sldChg chg="modSp new mod">
        <pc:chgData name="Nick Parrish" userId="78941ff5d431ee05" providerId="LiveId" clId="{A88B80C3-B873-4BBB-AD8B-AC3F5D509878}" dt="2025-03-27T17:13:02.920" v="277" actId="20577"/>
        <pc:sldMkLst>
          <pc:docMk/>
          <pc:sldMk cId="40644076" sldId="264"/>
        </pc:sldMkLst>
      </pc:sldChg>
      <pc:sldChg chg="modSp new mod">
        <pc:chgData name="Nick Parrish" userId="78941ff5d431ee05" providerId="LiveId" clId="{A88B80C3-B873-4BBB-AD8B-AC3F5D509878}" dt="2025-03-27T17:13:15.280" v="299" actId="20577"/>
        <pc:sldMkLst>
          <pc:docMk/>
          <pc:sldMk cId="2842975299" sldId="265"/>
        </pc:sldMkLst>
        <pc:spChg chg="mod">
          <ac:chgData name="Nick Parrish" userId="78941ff5d431ee05" providerId="LiveId" clId="{A88B80C3-B873-4BBB-AD8B-AC3F5D509878}" dt="2025-03-27T17:13:15.280" v="299" actId="20577"/>
          <ac:spMkLst>
            <pc:docMk/>
            <pc:sldMk cId="2842975299" sldId="265"/>
            <ac:spMk id="2" creationId="{509D2ABA-A132-7AAC-3F59-154B64027B9A}"/>
          </ac:spMkLst>
        </pc:spChg>
      </pc:sldChg>
      <pc:sldChg chg="modSp new mod">
        <pc:chgData name="Nick Parrish" userId="78941ff5d431ee05" providerId="LiveId" clId="{A88B80C3-B873-4BBB-AD8B-AC3F5D509878}" dt="2025-03-27T17:08:08.662" v="17" actId="20577"/>
        <pc:sldMkLst>
          <pc:docMk/>
          <pc:sldMk cId="4181242984" sldId="266"/>
        </pc:sldMkLst>
        <pc:spChg chg="mod">
          <ac:chgData name="Nick Parrish" userId="78941ff5d431ee05" providerId="LiveId" clId="{A88B80C3-B873-4BBB-AD8B-AC3F5D509878}" dt="2025-03-27T17:08:08.662" v="17" actId="20577"/>
          <ac:spMkLst>
            <pc:docMk/>
            <pc:sldMk cId="4181242984" sldId="266"/>
            <ac:spMk id="2" creationId="{86A19BE1-0BD0-2CB3-F79B-34E8AB99C585}"/>
          </ac:spMkLst>
        </pc:spChg>
      </pc:sldChg>
      <pc:sldChg chg="modSp new mod">
        <pc:chgData name="Nick Parrish" userId="78941ff5d431ee05" providerId="LiveId" clId="{A88B80C3-B873-4BBB-AD8B-AC3F5D509878}" dt="2025-03-27T17:14:38.030" v="330" actId="20577"/>
        <pc:sldMkLst>
          <pc:docMk/>
          <pc:sldMk cId="1334664563" sldId="267"/>
        </pc:sldMkLst>
        <pc:spChg chg="mod">
          <ac:chgData name="Nick Parrish" userId="78941ff5d431ee05" providerId="LiveId" clId="{A88B80C3-B873-4BBB-AD8B-AC3F5D509878}" dt="2025-03-27T17:14:38.030" v="330" actId="20577"/>
          <ac:spMkLst>
            <pc:docMk/>
            <pc:sldMk cId="1334664563" sldId="267"/>
            <ac:spMk id="2" creationId="{E718EEA4-17F6-F017-3A03-6DB820C36B56}"/>
          </ac:spMkLst>
        </pc:spChg>
      </pc:sldChg>
    </pc:docChg>
  </pc:docChgLst>
  <pc:docChgLst>
    <pc:chgData name="Nick Parrish" userId="78941ff5d431ee05" providerId="LiveId" clId="{462A23ED-FEF1-40E8-AE89-58DD5B01312E}"/>
    <pc:docChg chg="undo custSel addSld modSld modMainMaster">
      <pc:chgData name="Nick Parrish" userId="78941ff5d431ee05" providerId="LiveId" clId="{462A23ED-FEF1-40E8-AE89-58DD5B01312E}" dt="2025-04-15T16:31:44.586" v="7393" actId="1076"/>
      <pc:docMkLst>
        <pc:docMk/>
      </pc:docMkLst>
      <pc:sldChg chg="addSp delSp modSp mod setBg addAnim delDesignElem">
        <pc:chgData name="Nick Parrish" userId="78941ff5d431ee05" providerId="LiveId" clId="{462A23ED-FEF1-40E8-AE89-58DD5B01312E}" dt="2025-04-15T02:33:36.571" v="3154" actId="207"/>
        <pc:sldMkLst>
          <pc:docMk/>
          <pc:sldMk cId="1380467450" sldId="256"/>
        </pc:sldMkLst>
        <pc:spChg chg="mod">
          <ac:chgData name="Nick Parrish" userId="78941ff5d431ee05" providerId="LiveId" clId="{462A23ED-FEF1-40E8-AE89-58DD5B01312E}" dt="2025-04-15T02:27:22.317" v="3099" actId="207"/>
          <ac:spMkLst>
            <pc:docMk/>
            <pc:sldMk cId="1380467450" sldId="256"/>
            <ac:spMk id="2" creationId="{757C16DF-C654-C484-44F2-AEE08EF8C780}"/>
          </ac:spMkLst>
        </pc:spChg>
        <pc:spChg chg="mod">
          <ac:chgData name="Nick Parrish" userId="78941ff5d431ee05" providerId="LiveId" clId="{462A23ED-FEF1-40E8-AE89-58DD5B01312E}" dt="2025-04-15T02:33:36.571" v="3154" actId="207"/>
          <ac:spMkLst>
            <pc:docMk/>
            <pc:sldMk cId="1380467450" sldId="256"/>
            <ac:spMk id="3" creationId="{959F447B-BDA0-B684-89D3-15DF3741A444}"/>
          </ac:spMkLst>
        </pc:spChg>
        <pc:picChg chg="add">
          <ac:chgData name="Nick Parrish" userId="78941ff5d431ee05" providerId="LiveId" clId="{462A23ED-FEF1-40E8-AE89-58DD5B01312E}" dt="2025-04-08T21:28:26.502" v="0" actId="26606"/>
          <ac:picMkLst>
            <pc:docMk/>
            <pc:sldMk cId="1380467450" sldId="256"/>
            <ac:picMk id="5" creationId="{04B1404C-F432-F146-55CC-7C263C56A75C}"/>
          </ac:picMkLst>
        </pc:picChg>
      </pc:sldChg>
      <pc:sldChg chg="addSp delSp modSp mod setBg delDesignElem">
        <pc:chgData name="Nick Parrish" userId="78941ff5d431ee05" providerId="LiveId" clId="{462A23ED-FEF1-40E8-AE89-58DD5B01312E}" dt="2025-04-08T21:50:40.872" v="160" actId="20577"/>
        <pc:sldMkLst>
          <pc:docMk/>
          <pc:sldMk cId="109597419" sldId="257"/>
        </pc:sldMkLst>
      </pc:sldChg>
      <pc:sldChg chg="addSp delSp modSp mod setBg delDesignElem">
        <pc:chgData name="Nick Parrish" userId="78941ff5d431ee05" providerId="LiveId" clId="{462A23ED-FEF1-40E8-AE89-58DD5B01312E}" dt="2025-04-15T02:33:21.752" v="3151" actId="207"/>
        <pc:sldMkLst>
          <pc:docMk/>
          <pc:sldMk cId="2362709108" sldId="258"/>
        </pc:sldMkLst>
        <pc:spChg chg="mod">
          <ac:chgData name="Nick Parrish" userId="78941ff5d431ee05" providerId="LiveId" clId="{462A23ED-FEF1-40E8-AE89-58DD5B01312E}" dt="2025-04-15T02:33:21.752" v="3151" actId="207"/>
          <ac:spMkLst>
            <pc:docMk/>
            <pc:sldMk cId="2362709108" sldId="258"/>
            <ac:spMk id="2" creationId="{72FE9C13-626B-161A-BD73-B9922D37AD7E}"/>
          </ac:spMkLst>
        </pc:spChg>
        <pc:spChg chg="mod">
          <ac:chgData name="Nick Parrish" userId="78941ff5d431ee05" providerId="LiveId" clId="{462A23ED-FEF1-40E8-AE89-58DD5B01312E}" dt="2025-04-15T02:12:28.658" v="3001" actId="27636"/>
          <ac:spMkLst>
            <pc:docMk/>
            <pc:sldMk cId="2362709108" sldId="258"/>
            <ac:spMk id="3" creationId="{E21E0991-E1B6-60D7-86B1-7A205AA494C0}"/>
          </ac:spMkLst>
        </pc:spChg>
      </pc:sldChg>
      <pc:sldChg chg="modSp mod">
        <pc:chgData name="Nick Parrish" userId="78941ff5d431ee05" providerId="LiveId" clId="{462A23ED-FEF1-40E8-AE89-58DD5B01312E}" dt="2025-04-15T02:33:26.090" v="3152" actId="207"/>
        <pc:sldMkLst>
          <pc:docMk/>
          <pc:sldMk cId="3084475875" sldId="259"/>
        </pc:sldMkLst>
        <pc:spChg chg="mod">
          <ac:chgData name="Nick Parrish" userId="78941ff5d431ee05" providerId="LiveId" clId="{462A23ED-FEF1-40E8-AE89-58DD5B01312E}" dt="2025-04-15T02:33:26.090" v="3152" actId="207"/>
          <ac:spMkLst>
            <pc:docMk/>
            <pc:sldMk cId="3084475875" sldId="259"/>
            <ac:spMk id="2" creationId="{D6AF6F91-C2C7-B8BB-CECF-142405ECFD29}"/>
          </ac:spMkLst>
        </pc:spChg>
        <pc:spChg chg="mod">
          <ac:chgData name="Nick Parrish" userId="78941ff5d431ee05" providerId="LiveId" clId="{462A23ED-FEF1-40E8-AE89-58DD5B01312E}" dt="2025-04-15T02:26:46.601" v="3097"/>
          <ac:spMkLst>
            <pc:docMk/>
            <pc:sldMk cId="3084475875" sldId="259"/>
            <ac:spMk id="3" creationId="{F57E868F-1A07-F42A-B422-90AC69DF5A4C}"/>
          </ac:spMkLst>
        </pc:spChg>
      </pc:sldChg>
      <pc:sldChg chg="modSp mod">
        <pc:chgData name="Nick Parrish" userId="78941ff5d431ee05" providerId="LiveId" clId="{462A23ED-FEF1-40E8-AE89-58DD5B01312E}" dt="2025-04-15T02:12:28.693" v="3002" actId="27636"/>
        <pc:sldMkLst>
          <pc:docMk/>
          <pc:sldMk cId="770142298" sldId="260"/>
        </pc:sldMkLst>
        <pc:spChg chg="mod">
          <ac:chgData name="Nick Parrish" userId="78941ff5d431ee05" providerId="LiveId" clId="{462A23ED-FEF1-40E8-AE89-58DD5B01312E}" dt="2025-04-15T02:12:28.408" v="2999"/>
          <ac:spMkLst>
            <pc:docMk/>
            <pc:sldMk cId="770142298" sldId="260"/>
            <ac:spMk id="2" creationId="{D93F1302-BC0C-E071-BAB4-FA6DE741BD68}"/>
          </ac:spMkLst>
        </pc:spChg>
        <pc:spChg chg="mod">
          <ac:chgData name="Nick Parrish" userId="78941ff5d431ee05" providerId="LiveId" clId="{462A23ED-FEF1-40E8-AE89-58DD5B01312E}" dt="2025-04-15T02:12:28.693" v="3002" actId="27636"/>
          <ac:spMkLst>
            <pc:docMk/>
            <pc:sldMk cId="770142298" sldId="260"/>
            <ac:spMk id="3" creationId="{E7648459-8BC8-BC2B-5A4D-C0006CD210EC}"/>
          </ac:spMkLst>
        </pc:spChg>
      </pc:sldChg>
      <pc:sldChg chg="modSp mod modCm">
        <pc:chgData name="Nick Parrish" userId="78941ff5d431ee05" providerId="LiveId" clId="{462A23ED-FEF1-40E8-AE89-58DD5B01312E}" dt="2025-04-15T02:38:52.635" v="3302"/>
        <pc:sldMkLst>
          <pc:docMk/>
          <pc:sldMk cId="3937891396" sldId="261"/>
        </pc:sldMkLst>
        <pc:spChg chg="mod">
          <ac:chgData name="Nick Parrish" userId="78941ff5d431ee05" providerId="LiveId" clId="{462A23ED-FEF1-40E8-AE89-58DD5B01312E}" dt="2025-04-15T02:26:46.601" v="3097"/>
          <ac:spMkLst>
            <pc:docMk/>
            <pc:sldMk cId="3937891396" sldId="261"/>
            <ac:spMk id="2" creationId="{A3085281-6643-19F2-95AF-3EA3CF530B82}"/>
          </ac:spMkLst>
        </pc:spChg>
        <pc:spChg chg="mod">
          <ac:chgData name="Nick Parrish" userId="78941ff5d431ee05" providerId="LiveId" clId="{462A23ED-FEF1-40E8-AE89-58DD5B01312E}" dt="2025-04-15T02:12:28.729" v="3003" actId="27636"/>
          <ac:spMkLst>
            <pc:docMk/>
            <pc:sldMk cId="3937891396" sldId="261"/>
            <ac:spMk id="3" creationId="{E1D4EED4-D284-AA5F-4545-94E23754F557}"/>
          </ac:spMkLst>
        </pc:spChg>
        <pc:extLst>
          <p:ext xmlns:p="http://schemas.openxmlformats.org/presentationml/2006/main" uri="{D6D511B9-2390-475A-947B-AFAB55BFBCF1}">
            <pc226:cmChg xmlns:pc226="http://schemas.microsoft.com/office/powerpoint/2022/06/main/command" chg="mod">
              <pc226:chgData name="Nick Parrish" userId="78941ff5d431ee05" providerId="LiveId" clId="{462A23ED-FEF1-40E8-AE89-58DD5B01312E}" dt="2025-04-15T02:38:52.635" v="3302"/>
              <pc2:cmMkLst xmlns:pc2="http://schemas.microsoft.com/office/powerpoint/2019/9/main/command">
                <pc:docMk/>
                <pc:sldMk cId="3937891396" sldId="261"/>
                <pc2:cmMk id="{EAD95C18-D0C4-49BD-85BB-81810B427A3B}"/>
              </pc2:cmMkLst>
            </pc226:cmChg>
          </p:ext>
        </pc:extLst>
      </pc:sldChg>
      <pc:sldChg chg="modSp mod setBg">
        <pc:chgData name="Nick Parrish" userId="78941ff5d431ee05" providerId="LiveId" clId="{462A23ED-FEF1-40E8-AE89-58DD5B01312E}" dt="2025-04-15T02:24:55.117" v="3095"/>
        <pc:sldMkLst>
          <pc:docMk/>
          <pc:sldMk cId="1048848134" sldId="262"/>
        </pc:sldMkLst>
      </pc:sldChg>
      <pc:sldChg chg="modSp mod setBg">
        <pc:chgData name="Nick Parrish" userId="78941ff5d431ee05" providerId="LiveId" clId="{462A23ED-FEF1-40E8-AE89-58DD5B01312E}" dt="2025-04-15T02:24:55.117" v="3095"/>
        <pc:sldMkLst>
          <pc:docMk/>
          <pc:sldMk cId="2574691685" sldId="263"/>
        </pc:sldMkLst>
        <pc:spChg chg="mod">
          <ac:chgData name="Nick Parrish" userId="78941ff5d431ee05" providerId="LiveId" clId="{462A23ED-FEF1-40E8-AE89-58DD5B01312E}" dt="2025-04-08T21:37:50.729" v="97"/>
          <ac:spMkLst>
            <pc:docMk/>
            <pc:sldMk cId="2574691685" sldId="263"/>
            <ac:spMk id="3" creationId="{56F64E99-33BE-1292-7D2A-C9F464B97455}"/>
          </ac:spMkLst>
        </pc:spChg>
      </pc:sldChg>
      <pc:sldChg chg="addSp delSp modSp mod setBg delDesignElem">
        <pc:chgData name="Nick Parrish" userId="78941ff5d431ee05" providerId="LiveId" clId="{462A23ED-FEF1-40E8-AE89-58DD5B01312E}" dt="2025-04-15T02:24:55.117" v="3095"/>
        <pc:sldMkLst>
          <pc:docMk/>
          <pc:sldMk cId="40644076" sldId="264"/>
        </pc:sldMkLst>
        <pc:spChg chg="mod">
          <ac:chgData name="Nick Parrish" userId="78941ff5d431ee05" providerId="LiveId" clId="{462A23ED-FEF1-40E8-AE89-58DD5B01312E}" dt="2025-04-15T02:23:18.704" v="3091" actId="26606"/>
          <ac:spMkLst>
            <pc:docMk/>
            <pc:sldMk cId="40644076" sldId="264"/>
            <ac:spMk id="2" creationId="{BA983782-235E-7383-5E02-BA004983CCAA}"/>
          </ac:spMkLst>
        </pc:spChg>
        <pc:spChg chg="mod">
          <ac:chgData name="Nick Parrish" userId="78941ff5d431ee05" providerId="LiveId" clId="{462A23ED-FEF1-40E8-AE89-58DD5B01312E}" dt="2025-04-15T02:23:18.704" v="3091" actId="26606"/>
          <ac:spMkLst>
            <pc:docMk/>
            <pc:sldMk cId="40644076" sldId="264"/>
            <ac:spMk id="18" creationId="{0494734B-2C62-2A3E-9BDC-5086B389239F}"/>
          </ac:spMkLst>
        </pc:spChg>
        <pc:spChg chg="add del">
          <ac:chgData name="Nick Parrish" userId="78941ff5d431ee05" providerId="LiveId" clId="{462A23ED-FEF1-40E8-AE89-58DD5B01312E}" dt="2025-04-15T02:23:39.379" v="3093"/>
          <ac:spMkLst>
            <pc:docMk/>
            <pc:sldMk cId="40644076" sldId="264"/>
            <ac:spMk id="23" creationId="{B086532B-5A3E-44A5-A0C2-22A0DB316C40}"/>
          </ac:spMkLst>
        </pc:spChg>
        <pc:picChg chg="mod">
          <ac:chgData name="Nick Parrish" userId="78941ff5d431ee05" providerId="LiveId" clId="{462A23ED-FEF1-40E8-AE89-58DD5B01312E}" dt="2025-04-15T02:23:18.704" v="3091" actId="26606"/>
          <ac:picMkLst>
            <pc:docMk/>
            <pc:sldMk cId="40644076" sldId="264"/>
            <ac:picMk id="3" creationId="{8A4AE644-7339-1F53-910E-DC13DDC1BE20}"/>
          </ac:picMkLst>
        </pc:picChg>
      </pc:sldChg>
      <pc:sldChg chg="modSp mod">
        <pc:chgData name="Nick Parrish" userId="78941ff5d431ee05" providerId="LiveId" clId="{462A23ED-FEF1-40E8-AE89-58DD5B01312E}" dt="2025-04-15T02:26:46.601" v="3097"/>
        <pc:sldMkLst>
          <pc:docMk/>
          <pc:sldMk cId="2842975299" sldId="265"/>
        </pc:sldMkLst>
        <pc:spChg chg="mod">
          <ac:chgData name="Nick Parrish" userId="78941ff5d431ee05" providerId="LiveId" clId="{462A23ED-FEF1-40E8-AE89-58DD5B01312E}" dt="2025-04-15T02:26:46.601" v="3097"/>
          <ac:spMkLst>
            <pc:docMk/>
            <pc:sldMk cId="2842975299" sldId="265"/>
            <ac:spMk id="2" creationId="{509D2ABA-A132-7AAC-3F59-154B64027B9A}"/>
          </ac:spMkLst>
        </pc:spChg>
        <pc:spChg chg="mod">
          <ac:chgData name="Nick Parrish" userId="78941ff5d431ee05" providerId="LiveId" clId="{462A23ED-FEF1-40E8-AE89-58DD5B01312E}" dt="2025-04-15T02:26:46.601" v="3097"/>
          <ac:spMkLst>
            <pc:docMk/>
            <pc:sldMk cId="2842975299" sldId="265"/>
            <ac:spMk id="3" creationId="{7478613F-6623-035D-66A5-7D8094E30306}"/>
          </ac:spMkLst>
        </pc:spChg>
      </pc:sldChg>
      <pc:sldChg chg="modSp mod">
        <pc:chgData name="Nick Parrish" userId="78941ff5d431ee05" providerId="LiveId" clId="{462A23ED-FEF1-40E8-AE89-58DD5B01312E}" dt="2025-04-15T02:26:46.601" v="3097"/>
        <pc:sldMkLst>
          <pc:docMk/>
          <pc:sldMk cId="4181242984" sldId="266"/>
        </pc:sldMkLst>
        <pc:spChg chg="mod">
          <ac:chgData name="Nick Parrish" userId="78941ff5d431ee05" providerId="LiveId" clId="{462A23ED-FEF1-40E8-AE89-58DD5B01312E}" dt="2025-04-15T02:26:46.601" v="3097"/>
          <ac:spMkLst>
            <pc:docMk/>
            <pc:sldMk cId="4181242984" sldId="266"/>
            <ac:spMk id="2" creationId="{86A19BE1-0BD0-2CB3-F79B-34E8AB99C585}"/>
          </ac:spMkLst>
        </pc:spChg>
        <pc:spChg chg="mod">
          <ac:chgData name="Nick Parrish" userId="78941ff5d431ee05" providerId="LiveId" clId="{462A23ED-FEF1-40E8-AE89-58DD5B01312E}" dt="2025-04-15T02:26:46.601" v="3097"/>
          <ac:spMkLst>
            <pc:docMk/>
            <pc:sldMk cId="4181242984" sldId="266"/>
            <ac:spMk id="3" creationId="{9B4005C5-3642-3195-6FD4-70E73176E3E6}"/>
          </ac:spMkLst>
        </pc:spChg>
      </pc:sldChg>
      <pc:sldChg chg="addSp modSp mod setBg modNotesTx">
        <pc:chgData name="Nick Parrish" userId="78941ff5d431ee05" providerId="LiveId" clId="{462A23ED-FEF1-40E8-AE89-58DD5B01312E}" dt="2025-04-15T16:31:44.586" v="7393" actId="1076"/>
        <pc:sldMkLst>
          <pc:docMk/>
          <pc:sldMk cId="1334664563" sldId="267"/>
        </pc:sldMkLst>
        <pc:spChg chg="mod">
          <ac:chgData name="Nick Parrish" userId="78941ff5d431ee05" providerId="LiveId" clId="{462A23ED-FEF1-40E8-AE89-58DD5B01312E}" dt="2025-04-15T16:30:32.634" v="7382" actId="26606"/>
          <ac:spMkLst>
            <pc:docMk/>
            <pc:sldMk cId="1334664563" sldId="267"/>
            <ac:spMk id="2" creationId="{E718EEA4-17F6-F017-3A03-6DB820C36B56}"/>
          </ac:spMkLst>
        </pc:spChg>
        <pc:spChg chg="mod">
          <ac:chgData name="Nick Parrish" userId="78941ff5d431ee05" providerId="LiveId" clId="{462A23ED-FEF1-40E8-AE89-58DD5B01312E}" dt="2025-04-15T16:30:40.283" v="7385" actId="27636"/>
          <ac:spMkLst>
            <pc:docMk/>
            <pc:sldMk cId="1334664563" sldId="267"/>
            <ac:spMk id="3" creationId="{1F0E677C-9FC9-FE1E-3C5E-A87775D0D5C0}"/>
          </ac:spMkLst>
        </pc:spChg>
        <pc:spChg chg="mod">
          <ac:chgData name="Nick Parrish" userId="78941ff5d431ee05" providerId="LiveId" clId="{462A23ED-FEF1-40E8-AE89-58DD5B01312E}" dt="2025-04-15T16:30:32.634" v="7382" actId="26606"/>
          <ac:spMkLst>
            <pc:docMk/>
            <pc:sldMk cId="1334664563" sldId="267"/>
            <ac:spMk id="6" creationId="{367DA54F-CF8B-151F-6946-9A408F00A143}"/>
          </ac:spMkLst>
        </pc:spChg>
        <pc:spChg chg="add mod">
          <ac:chgData name="Nick Parrish" userId="78941ff5d431ee05" providerId="LiveId" clId="{462A23ED-FEF1-40E8-AE89-58DD5B01312E}" dt="2025-04-15T16:31:44.586" v="7393" actId="1076"/>
          <ac:spMkLst>
            <pc:docMk/>
            <pc:sldMk cId="1334664563" sldId="267"/>
            <ac:spMk id="8" creationId="{DECAAFD9-672C-A08A-5D50-F954E4EF295F}"/>
          </ac:spMkLst>
        </pc:spChg>
        <pc:picChg chg="add mod ord">
          <ac:chgData name="Nick Parrish" userId="78941ff5d431ee05" providerId="LiveId" clId="{462A23ED-FEF1-40E8-AE89-58DD5B01312E}" dt="2025-04-15T16:30:47.445" v="7386" actId="1076"/>
          <ac:picMkLst>
            <pc:docMk/>
            <pc:sldMk cId="1334664563" sldId="267"/>
            <ac:picMk id="7" creationId="{577E37A6-4AEB-FD88-81A4-1D1C4B38F173}"/>
          </ac:picMkLst>
        </pc:picChg>
      </pc:sldChg>
      <pc:sldChg chg="addSp delSp modSp add mod setBg modNotesTx">
        <pc:chgData name="Nick Parrish" userId="78941ff5d431ee05" providerId="LiveId" clId="{462A23ED-FEF1-40E8-AE89-58DD5B01312E}" dt="2025-04-15T16:28:33.455" v="7377" actId="207"/>
        <pc:sldMkLst>
          <pc:docMk/>
          <pc:sldMk cId="2079403180" sldId="268"/>
        </pc:sldMkLst>
        <pc:spChg chg="mod">
          <ac:chgData name="Nick Parrish" userId="78941ff5d431ee05" providerId="LiveId" clId="{462A23ED-FEF1-40E8-AE89-58DD5B01312E}" dt="2025-04-15T16:26:49.086" v="7358" actId="1076"/>
          <ac:spMkLst>
            <pc:docMk/>
            <pc:sldMk cId="2079403180" sldId="268"/>
            <ac:spMk id="2" creationId="{874A5F85-44A1-038A-3DAE-E7D5C459F3CA}"/>
          </ac:spMkLst>
        </pc:spChg>
        <pc:spChg chg="mod">
          <ac:chgData name="Nick Parrish" userId="78941ff5d431ee05" providerId="LiveId" clId="{462A23ED-FEF1-40E8-AE89-58DD5B01312E}" dt="2025-04-15T16:27:32.416" v="7366" actId="255"/>
          <ac:spMkLst>
            <pc:docMk/>
            <pc:sldMk cId="2079403180" sldId="268"/>
            <ac:spMk id="3" creationId="{66E7D6CA-6A20-4053-DC4F-537E1EBE373D}"/>
          </ac:spMkLst>
        </pc:spChg>
        <pc:spChg chg="mod">
          <ac:chgData name="Nick Parrish" userId="78941ff5d431ee05" providerId="LiveId" clId="{462A23ED-FEF1-40E8-AE89-58DD5B01312E}" dt="2025-04-15T15:09:01.199" v="5876" actId="26606"/>
          <ac:spMkLst>
            <pc:docMk/>
            <pc:sldMk cId="2079403180" sldId="268"/>
            <ac:spMk id="6" creationId="{0FFAC196-6A54-C9E0-79D9-389E3B18EEB9}"/>
          </ac:spMkLst>
        </pc:spChg>
        <pc:spChg chg="add mod">
          <ac:chgData name="Nick Parrish" userId="78941ff5d431ee05" providerId="LiveId" clId="{462A23ED-FEF1-40E8-AE89-58DD5B01312E}" dt="2025-04-15T16:28:33.455" v="7377" actId="207"/>
          <ac:spMkLst>
            <pc:docMk/>
            <pc:sldMk cId="2079403180" sldId="268"/>
            <ac:spMk id="8" creationId="{37C56D68-0894-B7CF-F9F3-27AD92F34682}"/>
          </ac:spMkLst>
        </pc:spChg>
        <pc:spChg chg="add del">
          <ac:chgData name="Nick Parrish" userId="78941ff5d431ee05" providerId="LiveId" clId="{462A23ED-FEF1-40E8-AE89-58DD5B01312E}" dt="2025-04-15T15:25:19.169" v="6361" actId="26606"/>
          <ac:spMkLst>
            <pc:docMk/>
            <pc:sldMk cId="2079403180" sldId="268"/>
            <ac:spMk id="11" creationId="{8E8DBDA3-652C-4F87-B53B-7F73AC8F4FF9}"/>
          </ac:spMkLst>
        </pc:spChg>
        <pc:spChg chg="add del">
          <ac:chgData name="Nick Parrish" userId="78941ff5d431ee05" providerId="LiveId" clId="{462A23ED-FEF1-40E8-AE89-58DD5B01312E}" dt="2025-04-15T15:25:19.169" v="6361" actId="26606"/>
          <ac:spMkLst>
            <pc:docMk/>
            <pc:sldMk cId="2079403180" sldId="268"/>
            <ac:spMk id="13" creationId="{42187232-3845-418F-A17C-C138F01D98AB}"/>
          </ac:spMkLst>
        </pc:spChg>
        <pc:spChg chg="add del">
          <ac:chgData name="Nick Parrish" userId="78941ff5d431ee05" providerId="LiveId" clId="{462A23ED-FEF1-40E8-AE89-58DD5B01312E}" dt="2025-04-15T15:27:14.068" v="6371" actId="26606"/>
          <ac:spMkLst>
            <pc:docMk/>
            <pc:sldMk cId="2079403180" sldId="268"/>
            <ac:spMk id="18" creationId="{BC67B137-15B0-4AF6-94A8-AC00BA8D7BE3}"/>
          </ac:spMkLst>
        </pc:spChg>
        <pc:spChg chg="add del">
          <ac:chgData name="Nick Parrish" userId="78941ff5d431ee05" providerId="LiveId" clId="{462A23ED-FEF1-40E8-AE89-58DD5B01312E}" dt="2025-04-15T15:27:14.068" v="6371" actId="26606"/>
          <ac:spMkLst>
            <pc:docMk/>
            <pc:sldMk cId="2079403180" sldId="268"/>
            <ac:spMk id="20" creationId="{5699F27B-22F2-45E1-BFB8-2B1FF14A955D}"/>
          </ac:spMkLst>
        </pc:spChg>
        <pc:picChg chg="add mod ord">
          <ac:chgData name="Nick Parrish" userId="78941ff5d431ee05" providerId="LiveId" clId="{462A23ED-FEF1-40E8-AE89-58DD5B01312E}" dt="2025-04-15T16:26:32.425" v="7355" actId="1076"/>
          <ac:picMkLst>
            <pc:docMk/>
            <pc:sldMk cId="2079403180" sldId="268"/>
            <ac:picMk id="7" creationId="{F11573FE-8D17-460F-8531-B025FFA1C900}"/>
          </ac:picMkLst>
        </pc:picChg>
        <pc:picChg chg="add del">
          <ac:chgData name="Nick Parrish" userId="78941ff5d431ee05" providerId="LiveId" clId="{462A23ED-FEF1-40E8-AE89-58DD5B01312E}" dt="2025-04-15T15:27:15.862" v="6372" actId="478"/>
          <ac:picMkLst>
            <pc:docMk/>
            <pc:sldMk cId="2079403180" sldId="268"/>
            <ac:picMk id="26" creationId="{DB0F3B00-8ABF-A519-B5D4-B621D0414402}"/>
          </ac:picMkLst>
        </pc:picChg>
        <pc:cxnChg chg="add del">
          <ac:chgData name="Nick Parrish" userId="78941ff5d431ee05" providerId="LiveId" clId="{462A23ED-FEF1-40E8-AE89-58DD5B01312E}" dt="2025-04-15T15:27:14.068" v="6371" actId="26606"/>
          <ac:cxnSpMkLst>
            <pc:docMk/>
            <pc:sldMk cId="2079403180" sldId="268"/>
            <ac:cxnSpMk id="22" creationId="{633ABDA7-FF8C-4E26-8C7D-47E0AE54EA20}"/>
          </ac:cxnSpMkLst>
        </pc:cxnChg>
      </pc:sldChg>
      <pc:sldChg chg="addSp delSp modSp add mod modNotesTx">
        <pc:chgData name="Nick Parrish" userId="78941ff5d431ee05" providerId="LiveId" clId="{462A23ED-FEF1-40E8-AE89-58DD5B01312E}" dt="2025-04-15T14:30:48.072" v="3749" actId="1076"/>
        <pc:sldMkLst>
          <pc:docMk/>
          <pc:sldMk cId="2328758113" sldId="269"/>
        </pc:sldMkLst>
        <pc:spChg chg="mod">
          <ac:chgData name="Nick Parrish" userId="78941ff5d431ee05" providerId="LiveId" clId="{462A23ED-FEF1-40E8-AE89-58DD5B01312E}" dt="2025-04-15T14:30:43.330" v="3748" actId="20577"/>
          <ac:spMkLst>
            <pc:docMk/>
            <pc:sldMk cId="2328758113" sldId="269"/>
            <ac:spMk id="2" creationId="{026C9431-8716-D770-BEF0-07CCF4B68979}"/>
          </ac:spMkLst>
        </pc:spChg>
        <pc:spChg chg="add del mod">
          <ac:chgData name="Nick Parrish" userId="78941ff5d431ee05" providerId="LiveId" clId="{462A23ED-FEF1-40E8-AE89-58DD5B01312E}" dt="2025-04-15T14:29:15.760" v="3732" actId="255"/>
          <ac:spMkLst>
            <pc:docMk/>
            <pc:sldMk cId="2328758113" sldId="269"/>
            <ac:spMk id="3" creationId="{1E8DAE1B-7A23-3819-2B4C-1F2C75653F9B}"/>
          </ac:spMkLst>
        </pc:spChg>
        <pc:spChg chg="add del mod">
          <ac:chgData name="Nick Parrish" userId="78941ff5d431ee05" providerId="LiveId" clId="{462A23ED-FEF1-40E8-AE89-58DD5B01312E}" dt="2025-04-15T03:08:00.480" v="3323" actId="478"/>
          <ac:spMkLst>
            <pc:docMk/>
            <pc:sldMk cId="2328758113" sldId="269"/>
            <ac:spMk id="4" creationId="{ACD1C8EB-6A13-7170-D8B7-7AE6508021DA}"/>
          </ac:spMkLst>
        </pc:spChg>
        <pc:graphicFrameChg chg="add del">
          <ac:chgData name="Nick Parrish" userId="78941ff5d431ee05" providerId="LiveId" clId="{462A23ED-FEF1-40E8-AE89-58DD5B01312E}" dt="2025-04-15T01:22:23.231" v="2304" actId="26606"/>
          <ac:graphicFrameMkLst>
            <pc:docMk/>
            <pc:sldMk cId="2328758113" sldId="269"/>
            <ac:graphicFrameMk id="13" creationId="{A54B4F20-3DEB-9C89-4C82-C39FC4397022}"/>
          </ac:graphicFrameMkLst>
        </pc:graphicFrameChg>
        <pc:graphicFrameChg chg="add del">
          <ac:chgData name="Nick Parrish" userId="78941ff5d431ee05" providerId="LiveId" clId="{462A23ED-FEF1-40E8-AE89-58DD5B01312E}" dt="2025-04-15T01:22:26.742" v="2306" actId="26606"/>
          <ac:graphicFrameMkLst>
            <pc:docMk/>
            <pc:sldMk cId="2328758113" sldId="269"/>
            <ac:graphicFrameMk id="14" creationId="{A3300E07-9DDF-BEE3-3BB0-A31331CDAA92}"/>
          </ac:graphicFrameMkLst>
        </pc:graphicFrameChg>
        <pc:graphicFrameChg chg="add del">
          <ac:chgData name="Nick Parrish" userId="78941ff5d431ee05" providerId="LiveId" clId="{462A23ED-FEF1-40E8-AE89-58DD5B01312E}" dt="2025-04-15T01:22:31.762" v="2308" actId="26606"/>
          <ac:graphicFrameMkLst>
            <pc:docMk/>
            <pc:sldMk cId="2328758113" sldId="269"/>
            <ac:graphicFrameMk id="15" creationId="{338263BA-A53B-BF88-3C9A-EF26A27007E3}"/>
          </ac:graphicFrameMkLst>
        </pc:graphicFrameChg>
        <pc:picChg chg="mod">
          <ac:chgData name="Nick Parrish" userId="78941ff5d431ee05" providerId="LiveId" clId="{462A23ED-FEF1-40E8-AE89-58DD5B01312E}" dt="2025-04-15T02:42:28.739" v="3321" actId="1076"/>
          <ac:picMkLst>
            <pc:docMk/>
            <pc:sldMk cId="2328758113" sldId="269"/>
            <ac:picMk id="5" creationId="{C3ABAAA5-8D89-CC70-7661-1C0FFC1C7D3E}"/>
          </ac:picMkLst>
        </pc:picChg>
        <pc:picChg chg="add del mod">
          <ac:chgData name="Nick Parrish" userId="78941ff5d431ee05" providerId="LiveId" clId="{462A23ED-FEF1-40E8-AE89-58DD5B01312E}" dt="2025-04-14T22:38:06.624" v="2039" actId="478"/>
          <ac:picMkLst>
            <pc:docMk/>
            <pc:sldMk cId="2328758113" sldId="269"/>
            <ac:picMk id="7" creationId="{D03F540E-CDCA-72A2-DCE7-EC59FE007606}"/>
          </ac:picMkLst>
        </pc:picChg>
        <pc:picChg chg="add mod">
          <ac:chgData name="Nick Parrish" userId="78941ff5d431ee05" providerId="LiveId" clId="{462A23ED-FEF1-40E8-AE89-58DD5B01312E}" dt="2025-04-15T14:30:48.072" v="3749" actId="1076"/>
          <ac:picMkLst>
            <pc:docMk/>
            <pc:sldMk cId="2328758113" sldId="269"/>
            <ac:picMk id="9" creationId="{D2977458-822C-7DAC-FFE9-2F751A5E5C92}"/>
          </ac:picMkLst>
        </pc:picChg>
        <pc:picChg chg="add mod">
          <ac:chgData name="Nick Parrish" userId="78941ff5d431ee05" providerId="LiveId" clId="{462A23ED-FEF1-40E8-AE89-58DD5B01312E}" dt="2025-04-15T01:21:57.457" v="2302" actId="1076"/>
          <ac:picMkLst>
            <pc:docMk/>
            <pc:sldMk cId="2328758113" sldId="269"/>
            <ac:picMk id="11" creationId="{F0F80D91-7034-BFCD-EF5B-BAC1BB78E3E2}"/>
          </ac:picMkLst>
        </pc:picChg>
      </pc:sldChg>
      <pc:sldChg chg="modSp add mod">
        <pc:chgData name="Nick Parrish" userId="78941ff5d431ee05" providerId="LiveId" clId="{462A23ED-FEF1-40E8-AE89-58DD5B01312E}" dt="2025-04-15T02:26:46.601" v="3097"/>
        <pc:sldMkLst>
          <pc:docMk/>
          <pc:sldMk cId="925263004" sldId="270"/>
        </pc:sldMkLst>
        <pc:spChg chg="mod">
          <ac:chgData name="Nick Parrish" userId="78941ff5d431ee05" providerId="LiveId" clId="{462A23ED-FEF1-40E8-AE89-58DD5B01312E}" dt="2025-04-15T02:26:46.601" v="3097"/>
          <ac:spMkLst>
            <pc:docMk/>
            <pc:sldMk cId="925263004" sldId="270"/>
            <ac:spMk id="2" creationId="{F82F9347-30F5-CD16-86E3-817FCD0944CD}"/>
          </ac:spMkLst>
        </pc:spChg>
        <pc:spChg chg="mod">
          <ac:chgData name="Nick Parrish" userId="78941ff5d431ee05" providerId="LiveId" clId="{462A23ED-FEF1-40E8-AE89-58DD5B01312E}" dt="2025-04-15T02:26:46.601" v="3097"/>
          <ac:spMkLst>
            <pc:docMk/>
            <pc:sldMk cId="925263004" sldId="270"/>
            <ac:spMk id="3" creationId="{7563BBD9-5536-68F1-3DB3-349A0D28C070}"/>
          </ac:spMkLst>
        </pc:spChg>
      </pc:sldChg>
      <pc:sldChg chg="modSp add mod">
        <pc:chgData name="Nick Parrish" userId="78941ff5d431ee05" providerId="LiveId" clId="{462A23ED-FEF1-40E8-AE89-58DD5B01312E}" dt="2025-04-15T02:12:28.408" v="2999"/>
        <pc:sldMkLst>
          <pc:docMk/>
          <pc:sldMk cId="3283270245" sldId="271"/>
        </pc:sldMkLst>
        <pc:spChg chg="mod">
          <ac:chgData name="Nick Parrish" userId="78941ff5d431ee05" providerId="LiveId" clId="{462A23ED-FEF1-40E8-AE89-58DD5B01312E}" dt="2025-04-15T02:12:28.408" v="2999"/>
          <ac:spMkLst>
            <pc:docMk/>
            <pc:sldMk cId="3283270245" sldId="271"/>
            <ac:spMk id="2" creationId="{4CD1F006-A6B2-9A48-9646-67A6821D7DB4}"/>
          </ac:spMkLst>
        </pc:spChg>
      </pc:sldChg>
      <pc:sldChg chg="addSp modSp new mod">
        <pc:chgData name="Nick Parrish" userId="78941ff5d431ee05" providerId="LiveId" clId="{462A23ED-FEF1-40E8-AE89-58DD5B01312E}" dt="2025-04-15T02:41:50.054" v="3320" actId="12"/>
        <pc:sldMkLst>
          <pc:docMk/>
          <pc:sldMk cId="1360454010" sldId="272"/>
        </pc:sldMkLst>
        <pc:spChg chg="mod">
          <ac:chgData name="Nick Parrish" userId="78941ff5d431ee05" providerId="LiveId" clId="{462A23ED-FEF1-40E8-AE89-58DD5B01312E}" dt="2025-04-15T02:37:47.780" v="3291" actId="122"/>
          <ac:spMkLst>
            <pc:docMk/>
            <pc:sldMk cId="1360454010" sldId="272"/>
            <ac:spMk id="2" creationId="{157DC8B7-DFD5-A13D-289D-E0BBF3CB0B9B}"/>
          </ac:spMkLst>
        </pc:spChg>
        <pc:spChg chg="mod">
          <ac:chgData name="Nick Parrish" userId="78941ff5d431ee05" providerId="LiveId" clId="{462A23ED-FEF1-40E8-AE89-58DD5B01312E}" dt="2025-04-15T02:41:50.054" v="3320" actId="12"/>
          <ac:spMkLst>
            <pc:docMk/>
            <pc:sldMk cId="1360454010" sldId="272"/>
            <ac:spMk id="3" creationId="{F53D905B-3BB2-003C-6C84-CDFCD04D6E71}"/>
          </ac:spMkLst>
        </pc:spChg>
        <pc:spChg chg="add mod">
          <ac:chgData name="Nick Parrish" userId="78941ff5d431ee05" providerId="LiveId" clId="{462A23ED-FEF1-40E8-AE89-58DD5B01312E}" dt="2025-04-15T02:41:27.446" v="3318" actId="1076"/>
          <ac:spMkLst>
            <pc:docMk/>
            <pc:sldMk cId="1360454010" sldId="272"/>
            <ac:spMk id="4" creationId="{7EB1D64B-F4A5-CDCC-07B3-9B06FB2D00FE}"/>
          </ac:spMkLst>
        </pc:spChg>
      </pc:sldChg>
      <pc:sldChg chg="modSp add mod">
        <pc:chgData name="Nick Parrish" userId="78941ff5d431ee05" providerId="LiveId" clId="{462A23ED-FEF1-40E8-AE89-58DD5B01312E}" dt="2025-04-15T15:46:30.964" v="7350" actId="1076"/>
        <pc:sldMkLst>
          <pc:docMk/>
          <pc:sldMk cId="1442044608" sldId="273"/>
        </pc:sldMkLst>
        <pc:spChg chg="mod">
          <ac:chgData name="Nick Parrish" userId="78941ff5d431ee05" providerId="LiveId" clId="{462A23ED-FEF1-40E8-AE89-58DD5B01312E}" dt="2025-04-15T02:26:46.601" v="3097"/>
          <ac:spMkLst>
            <pc:docMk/>
            <pc:sldMk cId="1442044608" sldId="273"/>
            <ac:spMk id="2" creationId="{16C00F9B-A9C9-FF1A-05C0-00E23C3B7F59}"/>
          </ac:spMkLst>
        </pc:spChg>
        <pc:spChg chg="mod">
          <ac:chgData name="Nick Parrish" userId="78941ff5d431ee05" providerId="LiveId" clId="{462A23ED-FEF1-40E8-AE89-58DD5B01312E}" dt="2025-04-15T15:46:30.964" v="7350" actId="1076"/>
          <ac:spMkLst>
            <pc:docMk/>
            <pc:sldMk cId="1442044608" sldId="273"/>
            <ac:spMk id="3" creationId="{E2D82AC9-2D91-C374-9B5E-4D114E7F15D7}"/>
          </ac:spMkLst>
        </pc:spChg>
      </pc:sldChg>
      <pc:sldChg chg="modSp mod">
        <pc:chgData name="Nick Parrish" userId="78941ff5d431ee05" providerId="LiveId" clId="{462A23ED-FEF1-40E8-AE89-58DD5B01312E}" dt="2025-04-15T02:33:17.895" v="3150" actId="207"/>
        <pc:sldMkLst>
          <pc:docMk/>
          <pc:sldMk cId="3267436335" sldId="274"/>
        </pc:sldMkLst>
        <pc:spChg chg="mod">
          <ac:chgData name="Nick Parrish" userId="78941ff5d431ee05" providerId="LiveId" clId="{462A23ED-FEF1-40E8-AE89-58DD5B01312E}" dt="2025-04-15T02:33:17.895" v="3150" actId="207"/>
          <ac:spMkLst>
            <pc:docMk/>
            <pc:sldMk cId="3267436335" sldId="274"/>
            <ac:spMk id="2" creationId="{19ADEF68-B07D-38B3-B518-7943F834241C}"/>
          </ac:spMkLst>
        </pc:spChg>
        <pc:spChg chg="mod">
          <ac:chgData name="Nick Parrish" userId="78941ff5d431ee05" providerId="LiveId" clId="{462A23ED-FEF1-40E8-AE89-58DD5B01312E}" dt="2025-04-15T02:12:28.643" v="3000" actId="27636"/>
          <ac:spMkLst>
            <pc:docMk/>
            <pc:sldMk cId="3267436335" sldId="274"/>
            <ac:spMk id="3" creationId="{6E72E1F0-5C24-8000-AE06-FA98E5899DA3}"/>
          </ac:spMkLst>
        </pc:spChg>
      </pc:sldChg>
      <pc:sldMasterChg chg="setBg">
        <pc:chgData name="Nick Parrish" userId="78941ff5d431ee05" providerId="LiveId" clId="{462A23ED-FEF1-40E8-AE89-58DD5B01312E}" dt="2025-04-15T02:25:47.176" v="3096"/>
        <pc:sldMasterMkLst>
          <pc:docMk/>
          <pc:sldMasterMk cId="2357986357" sldId="2147483701"/>
        </pc:sldMasterMkLst>
      </pc:sldMasterChg>
    </pc:docChg>
  </pc:docChgLst>
  <pc:docChgLst>
    <pc:chgData name="Guest User" providerId="Windows Live" clId="Web-{1D6A7D91-9D18-D432-25F2-2E18D543487A}"/>
    <pc:docChg chg="modSld">
      <pc:chgData name="Guest User" userId="" providerId="Windows Live" clId="Web-{1D6A7D91-9D18-D432-25F2-2E18D543487A}" dt="2025-04-15T02:56:56.391" v="211" actId="14100"/>
      <pc:docMkLst>
        <pc:docMk/>
      </pc:docMkLst>
      <pc:sldChg chg="modSp">
        <pc:chgData name="Guest User" userId="" providerId="Windows Live" clId="Web-{1D6A7D91-9D18-D432-25F2-2E18D543487A}" dt="2025-04-15T02:33:55.946" v="106" actId="20577"/>
        <pc:sldMkLst>
          <pc:docMk/>
          <pc:sldMk cId="2362709108" sldId="258"/>
        </pc:sldMkLst>
        <pc:spChg chg="mod">
          <ac:chgData name="Guest User" userId="" providerId="Windows Live" clId="Web-{1D6A7D91-9D18-D432-25F2-2E18D543487A}" dt="2025-04-15T02:33:55.946" v="106" actId="20577"/>
          <ac:spMkLst>
            <pc:docMk/>
            <pc:sldMk cId="2362709108" sldId="258"/>
            <ac:spMk id="3" creationId="{E21E0991-E1B6-60D7-86B1-7A205AA494C0}"/>
          </ac:spMkLst>
        </pc:spChg>
      </pc:sldChg>
      <pc:sldChg chg="modSp">
        <pc:chgData name="Guest User" userId="" providerId="Windows Live" clId="Web-{1D6A7D91-9D18-D432-25F2-2E18D543487A}" dt="2025-04-15T02:34:05.946" v="109" actId="20577"/>
        <pc:sldMkLst>
          <pc:docMk/>
          <pc:sldMk cId="3084475875" sldId="259"/>
        </pc:sldMkLst>
        <pc:spChg chg="mod">
          <ac:chgData name="Guest User" userId="" providerId="Windows Live" clId="Web-{1D6A7D91-9D18-D432-25F2-2E18D543487A}" dt="2025-04-15T02:34:05.946" v="109" actId="20577"/>
          <ac:spMkLst>
            <pc:docMk/>
            <pc:sldMk cId="3084475875" sldId="259"/>
            <ac:spMk id="3" creationId="{F57E868F-1A07-F42A-B422-90AC69DF5A4C}"/>
          </ac:spMkLst>
        </pc:spChg>
      </pc:sldChg>
      <pc:sldChg chg="addSp delSp modSp">
        <pc:chgData name="Guest User" userId="" providerId="Windows Live" clId="Web-{1D6A7D91-9D18-D432-25F2-2E18D543487A}" dt="2025-04-15T02:44:32.787" v="146" actId="20577"/>
        <pc:sldMkLst>
          <pc:docMk/>
          <pc:sldMk cId="770142298" sldId="260"/>
        </pc:sldMkLst>
        <pc:spChg chg="mod">
          <ac:chgData name="Guest User" userId="" providerId="Windows Live" clId="Web-{1D6A7D91-9D18-D432-25F2-2E18D543487A}" dt="2025-04-15T02:33:04.211" v="97"/>
          <ac:spMkLst>
            <pc:docMk/>
            <pc:sldMk cId="770142298" sldId="260"/>
            <ac:spMk id="2" creationId="{D93F1302-BC0C-E071-BAB4-FA6DE741BD68}"/>
          </ac:spMkLst>
        </pc:spChg>
        <pc:spChg chg="mod">
          <ac:chgData name="Guest User" userId="" providerId="Windows Live" clId="Web-{1D6A7D91-9D18-D432-25F2-2E18D543487A}" dt="2025-04-15T02:44:32.787" v="146" actId="20577"/>
          <ac:spMkLst>
            <pc:docMk/>
            <pc:sldMk cId="770142298" sldId="260"/>
            <ac:spMk id="3" creationId="{E7648459-8BC8-BC2B-5A4D-C0006CD210EC}"/>
          </ac:spMkLst>
        </pc:spChg>
        <pc:spChg chg="mod">
          <ac:chgData name="Guest User" userId="" providerId="Windows Live" clId="Web-{1D6A7D91-9D18-D432-25F2-2E18D543487A}" dt="2025-04-15T02:24:08.734" v="45" actId="20577"/>
          <ac:spMkLst>
            <pc:docMk/>
            <pc:sldMk cId="770142298" sldId="260"/>
            <ac:spMk id="7" creationId="{8E62A8D9-3C07-E4C8-BDCE-5F1EA9DA47F5}"/>
          </ac:spMkLst>
        </pc:spChg>
        <pc:picChg chg="add del mod">
          <ac:chgData name="Guest User" userId="" providerId="Windows Live" clId="Web-{1D6A7D91-9D18-D432-25F2-2E18D543487A}" dt="2025-04-15T02:22:54.530" v="31"/>
          <ac:picMkLst>
            <pc:docMk/>
            <pc:sldMk cId="770142298" sldId="260"/>
            <ac:picMk id="4" creationId="{AC0A144E-9A05-16B6-1855-9DF005DF8EDE}"/>
          </ac:picMkLst>
        </pc:picChg>
        <pc:picChg chg="del">
          <ac:chgData name="Guest User" userId="" providerId="Windows Live" clId="Web-{1D6A7D91-9D18-D432-25F2-2E18D543487A}" dt="2025-04-15T02:13:51.288" v="7"/>
          <ac:picMkLst>
            <pc:docMk/>
            <pc:sldMk cId="770142298" sldId="260"/>
            <ac:picMk id="6" creationId="{9130D2CF-F5DD-1966-BA1A-C5D03A258305}"/>
          </ac:picMkLst>
        </pc:picChg>
        <pc:picChg chg="add mod">
          <ac:chgData name="Guest User" userId="" providerId="Windows Live" clId="Web-{1D6A7D91-9D18-D432-25F2-2E18D543487A}" dt="2025-04-15T02:31:33.428" v="96" actId="14100"/>
          <ac:picMkLst>
            <pc:docMk/>
            <pc:sldMk cId="770142298" sldId="260"/>
            <ac:picMk id="8" creationId="{603B6B0E-7A71-0AB3-94B5-94618677B059}"/>
          </ac:picMkLst>
        </pc:picChg>
      </pc:sldChg>
      <pc:sldChg chg="addSp delSp modSp">
        <pc:chgData name="Guest User" userId="" providerId="Windows Live" clId="Web-{1D6A7D91-9D18-D432-25F2-2E18D543487A}" dt="2025-04-15T02:56:56.391" v="211" actId="14100"/>
        <pc:sldMkLst>
          <pc:docMk/>
          <pc:sldMk cId="3937891396" sldId="261"/>
        </pc:sldMkLst>
        <pc:spChg chg="mod">
          <ac:chgData name="Guest User" userId="" providerId="Windows Live" clId="Web-{1D6A7D91-9D18-D432-25F2-2E18D543487A}" dt="2025-04-15T02:33:27.805" v="102"/>
          <ac:spMkLst>
            <pc:docMk/>
            <pc:sldMk cId="3937891396" sldId="261"/>
            <ac:spMk id="2" creationId="{A3085281-6643-19F2-95AF-3EA3CF530B82}"/>
          </ac:spMkLst>
        </pc:spChg>
        <pc:spChg chg="mod">
          <ac:chgData name="Guest User" userId="" providerId="Windows Live" clId="Web-{1D6A7D91-9D18-D432-25F2-2E18D543487A}" dt="2025-04-15T02:31:11.678" v="93" actId="20577"/>
          <ac:spMkLst>
            <pc:docMk/>
            <pc:sldMk cId="3937891396" sldId="261"/>
            <ac:spMk id="3" creationId="{E1D4EED4-D284-AA5F-4545-94E23754F557}"/>
          </ac:spMkLst>
        </pc:spChg>
        <pc:spChg chg="del mod">
          <ac:chgData name="Guest User" userId="" providerId="Windows Live" clId="Web-{1D6A7D91-9D18-D432-25F2-2E18D543487A}" dt="2025-04-15T02:38:46.923" v="135"/>
          <ac:spMkLst>
            <pc:docMk/>
            <pc:sldMk cId="3937891396" sldId="261"/>
            <ac:spMk id="6" creationId="{97B72BB7-ECD3-705B-0C33-8E97DD98924D}"/>
          </ac:spMkLst>
        </pc:spChg>
        <pc:spChg chg="mod">
          <ac:chgData name="Guest User" userId="" providerId="Windows Live" clId="Web-{1D6A7D91-9D18-D432-25F2-2E18D543487A}" dt="2025-04-15T02:34:30.415" v="112"/>
          <ac:spMkLst>
            <pc:docMk/>
            <pc:sldMk cId="3937891396" sldId="261"/>
            <ac:spMk id="8" creationId="{05E0B434-22A7-8608-E47E-5AD84C77C8F8}"/>
          </ac:spMkLst>
        </pc:spChg>
        <pc:picChg chg="del mod">
          <ac:chgData name="Guest User" userId="" providerId="Windows Live" clId="Web-{1D6A7D91-9D18-D432-25F2-2E18D543487A}" dt="2025-04-15T02:38:38.954" v="134"/>
          <ac:picMkLst>
            <pc:docMk/>
            <pc:sldMk cId="3937891396" sldId="261"/>
            <ac:picMk id="5" creationId="{D156EE30-D4F9-C0AA-4BBF-34838F9BE35F}"/>
          </ac:picMkLst>
        </pc:picChg>
        <pc:picChg chg="add del mod">
          <ac:chgData name="Guest User" userId="" providerId="Windows Live" clId="Web-{1D6A7D91-9D18-D432-25F2-2E18D543487A}" dt="2025-04-15T02:56:43.907" v="204"/>
          <ac:picMkLst>
            <pc:docMk/>
            <pc:sldMk cId="3937891396" sldId="261"/>
            <ac:picMk id="7" creationId="{9226E84A-1CA3-BF06-3835-B66D07505570}"/>
          </ac:picMkLst>
        </pc:picChg>
        <pc:picChg chg="add mod">
          <ac:chgData name="Guest User" userId="" providerId="Windows Live" clId="Web-{1D6A7D91-9D18-D432-25F2-2E18D543487A}" dt="2025-04-15T02:56:56.391" v="211" actId="14100"/>
          <ac:picMkLst>
            <pc:docMk/>
            <pc:sldMk cId="3937891396" sldId="261"/>
            <ac:picMk id="9" creationId="{720C2427-C995-0538-9D1C-5B57EF634C1C}"/>
          </ac:picMkLst>
        </pc:picChg>
      </pc:sldChg>
      <pc:sldChg chg="modSp">
        <pc:chgData name="Guest User" userId="" providerId="Windows Live" clId="Web-{1D6A7D91-9D18-D432-25F2-2E18D543487A}" dt="2025-04-15T02:36:56.761" v="124" actId="20577"/>
        <pc:sldMkLst>
          <pc:docMk/>
          <pc:sldMk cId="40644076" sldId="264"/>
        </pc:sldMkLst>
        <pc:spChg chg="mod">
          <ac:chgData name="Guest User" userId="" providerId="Windows Live" clId="Web-{1D6A7D91-9D18-D432-25F2-2E18D543487A}" dt="2025-04-15T02:35:09.697" v="116" actId="1076"/>
          <ac:spMkLst>
            <pc:docMk/>
            <pc:sldMk cId="40644076" sldId="264"/>
            <ac:spMk id="2" creationId="{BA983782-235E-7383-5E02-BA004983CCAA}"/>
          </ac:spMkLst>
        </pc:spChg>
        <pc:spChg chg="mod">
          <ac:chgData name="Guest User" userId="" providerId="Windows Live" clId="Web-{1D6A7D91-9D18-D432-25F2-2E18D543487A}" dt="2025-04-15T02:36:56.761" v="124" actId="20577"/>
          <ac:spMkLst>
            <pc:docMk/>
            <pc:sldMk cId="40644076" sldId="264"/>
            <ac:spMk id="18" creationId="{0494734B-2C62-2A3E-9BDC-5086B389239F}"/>
          </ac:spMkLst>
        </pc:spChg>
      </pc:sldChg>
      <pc:sldChg chg="modSp">
        <pc:chgData name="Guest User" userId="" providerId="Windows Live" clId="Web-{1D6A7D91-9D18-D432-25F2-2E18D543487A}" dt="2025-04-15T02:37:24.902" v="130"/>
        <pc:sldMkLst>
          <pc:docMk/>
          <pc:sldMk cId="2842975299" sldId="265"/>
        </pc:sldMkLst>
        <pc:spChg chg="mod">
          <ac:chgData name="Guest User" userId="" providerId="Windows Live" clId="Web-{1D6A7D91-9D18-D432-25F2-2E18D543487A}" dt="2025-04-15T02:35:41.260" v="119"/>
          <ac:spMkLst>
            <pc:docMk/>
            <pc:sldMk cId="2842975299" sldId="265"/>
            <ac:spMk id="2" creationId="{509D2ABA-A132-7AAC-3F59-154B64027B9A}"/>
          </ac:spMkLst>
        </pc:spChg>
        <pc:spChg chg="mod">
          <ac:chgData name="Guest User" userId="" providerId="Windows Live" clId="Web-{1D6A7D91-9D18-D432-25F2-2E18D543487A}" dt="2025-04-15T02:37:24.902" v="130"/>
          <ac:spMkLst>
            <pc:docMk/>
            <pc:sldMk cId="2842975299" sldId="265"/>
            <ac:spMk id="3" creationId="{7478613F-6623-035D-66A5-7D8094E30306}"/>
          </ac:spMkLst>
        </pc:spChg>
      </pc:sldChg>
      <pc:sldChg chg="modSp">
        <pc:chgData name="Guest User" userId="" providerId="Windows Live" clId="Web-{1D6A7D91-9D18-D432-25F2-2E18D543487A}" dt="2025-04-15T02:37:28.745" v="132"/>
        <pc:sldMkLst>
          <pc:docMk/>
          <pc:sldMk cId="4181242984" sldId="266"/>
        </pc:sldMkLst>
        <pc:spChg chg="mod">
          <ac:chgData name="Guest User" userId="" providerId="Windows Live" clId="Web-{1D6A7D91-9D18-D432-25F2-2E18D543487A}" dt="2025-04-15T02:35:48.338" v="121"/>
          <ac:spMkLst>
            <pc:docMk/>
            <pc:sldMk cId="4181242984" sldId="266"/>
            <ac:spMk id="2" creationId="{86A19BE1-0BD0-2CB3-F79B-34E8AB99C585}"/>
          </ac:spMkLst>
        </pc:spChg>
        <pc:spChg chg="mod">
          <ac:chgData name="Guest User" userId="" providerId="Windows Live" clId="Web-{1D6A7D91-9D18-D432-25F2-2E18D543487A}" dt="2025-04-15T02:37:28.745" v="132"/>
          <ac:spMkLst>
            <pc:docMk/>
            <pc:sldMk cId="4181242984" sldId="266"/>
            <ac:spMk id="3" creationId="{9B4005C5-3642-3195-6FD4-70E73176E3E6}"/>
          </ac:spMkLst>
        </pc:spChg>
      </pc:sldChg>
      <pc:sldChg chg="modSp">
        <pc:chgData name="Guest User" userId="" providerId="Windows Live" clId="Web-{1D6A7D91-9D18-D432-25F2-2E18D543487A}" dt="2025-04-15T02:35:24.869" v="117"/>
        <pc:sldMkLst>
          <pc:docMk/>
          <pc:sldMk cId="925263004" sldId="270"/>
        </pc:sldMkLst>
        <pc:spChg chg="mod">
          <ac:chgData name="Guest User" userId="" providerId="Windows Live" clId="Web-{1D6A7D91-9D18-D432-25F2-2E18D543487A}" dt="2025-04-15T02:35:24.869" v="117"/>
          <ac:spMkLst>
            <pc:docMk/>
            <pc:sldMk cId="925263004" sldId="270"/>
            <ac:spMk id="2" creationId="{F82F9347-30F5-CD16-86E3-817FCD0944CD}"/>
          </ac:spMkLst>
        </pc:spChg>
        <pc:spChg chg="mod">
          <ac:chgData name="Guest User" userId="" providerId="Windows Live" clId="Web-{1D6A7D91-9D18-D432-25F2-2E18D543487A}" dt="2025-04-15T02:34:52.650" v="114"/>
          <ac:spMkLst>
            <pc:docMk/>
            <pc:sldMk cId="925263004" sldId="270"/>
            <ac:spMk id="3" creationId="{7563BBD9-5536-68F1-3DB3-349A0D28C070}"/>
          </ac:spMkLst>
        </pc:spChg>
      </pc:sldChg>
      <pc:sldChg chg="modSp">
        <pc:chgData name="Guest User" userId="" providerId="Windows Live" clId="Web-{1D6A7D91-9D18-D432-25F2-2E18D543487A}" dt="2025-04-15T02:55:11.905" v="203" actId="20577"/>
        <pc:sldMkLst>
          <pc:docMk/>
          <pc:sldMk cId="3283270245" sldId="271"/>
        </pc:sldMkLst>
        <pc:spChg chg="mod">
          <ac:chgData name="Guest User" userId="" providerId="Windows Live" clId="Web-{1D6A7D91-9D18-D432-25F2-2E18D543487A}" dt="2025-04-15T02:33:11.304" v="99" actId="1076"/>
          <ac:spMkLst>
            <pc:docMk/>
            <pc:sldMk cId="3283270245" sldId="271"/>
            <ac:spMk id="2" creationId="{4CD1F006-A6B2-9A48-9646-67A6821D7DB4}"/>
          </ac:spMkLst>
        </pc:spChg>
        <pc:spChg chg="mod">
          <ac:chgData name="Guest User" userId="" providerId="Windows Live" clId="Web-{1D6A7D91-9D18-D432-25F2-2E18D543487A}" dt="2025-04-15T02:55:11.905" v="203" actId="20577"/>
          <ac:spMkLst>
            <pc:docMk/>
            <pc:sldMk cId="3283270245" sldId="271"/>
            <ac:spMk id="6" creationId="{C153E58F-6428-F54E-1838-BA50C3AED36B}"/>
          </ac:spMkLst>
        </pc:spChg>
        <pc:spChg chg="mod">
          <ac:chgData name="Guest User" userId="" providerId="Windows Live" clId="Web-{1D6A7D91-9D18-D432-25F2-2E18D543487A}" dt="2025-04-15T02:29:32.442" v="79"/>
          <ac:spMkLst>
            <pc:docMk/>
            <pc:sldMk cId="3283270245" sldId="271"/>
            <ac:spMk id="7" creationId="{35BA626F-DDA9-B762-8370-47DDA6F67695}"/>
          </ac:spMkLst>
        </pc:spChg>
        <pc:spChg chg="mod">
          <ac:chgData name="Guest User" userId="" providerId="Windows Live" clId="Web-{1D6A7D91-9D18-D432-25F2-2E18D543487A}" dt="2025-04-15T02:29:44.536" v="81"/>
          <ac:spMkLst>
            <pc:docMk/>
            <pc:sldMk cId="3283270245" sldId="271"/>
            <ac:spMk id="8" creationId="{1918FD16-2FFD-DA77-3D6C-BBA9CAE8F2D4}"/>
          </ac:spMkLst>
        </pc:spChg>
        <pc:picChg chg="mod">
          <ac:chgData name="Guest User" userId="" providerId="Windows Live" clId="Web-{1D6A7D91-9D18-D432-25F2-2E18D543487A}" dt="2025-04-15T02:20:11.450" v="27" actId="1076"/>
          <ac:picMkLst>
            <pc:docMk/>
            <pc:sldMk cId="3283270245" sldId="271"/>
            <ac:picMk id="3" creationId="{21D14AC8-8F34-B367-7E40-173E6AC4CD7A}"/>
          </ac:picMkLst>
        </pc:picChg>
      </pc:sldChg>
    </pc:docChg>
  </pc:docChgLst>
  <pc:docChgLst>
    <pc:chgData name="Guest User" providerId="Windows Live" clId="Web-{1674EE41-2665-17FE-913A-805D22A60075}"/>
    <pc:docChg chg="modSld">
      <pc:chgData name="Guest User" userId="" providerId="Windows Live" clId="Web-{1674EE41-2665-17FE-913A-805D22A60075}" dt="2025-04-15T14:33:31.604" v="19" actId="20577"/>
      <pc:docMkLst>
        <pc:docMk/>
      </pc:docMkLst>
      <pc:sldChg chg="modSp">
        <pc:chgData name="Guest User" userId="" providerId="Windows Live" clId="Web-{1674EE41-2665-17FE-913A-805D22A60075}" dt="2025-04-15T14:31:17.932" v="12" actId="20577"/>
        <pc:sldMkLst>
          <pc:docMk/>
          <pc:sldMk cId="2362709108" sldId="258"/>
        </pc:sldMkLst>
        <pc:spChg chg="mod">
          <ac:chgData name="Guest User" userId="" providerId="Windows Live" clId="Web-{1674EE41-2665-17FE-913A-805D22A60075}" dt="2025-04-15T14:31:17.932" v="12" actId="20577"/>
          <ac:spMkLst>
            <pc:docMk/>
            <pc:sldMk cId="2362709108" sldId="258"/>
            <ac:spMk id="3" creationId="{E21E0991-E1B6-60D7-86B1-7A205AA494C0}"/>
          </ac:spMkLst>
        </pc:spChg>
      </pc:sldChg>
      <pc:sldChg chg="modSp">
        <pc:chgData name="Guest User" userId="" providerId="Windows Live" clId="Web-{1674EE41-2665-17FE-913A-805D22A60075}" dt="2025-04-15T14:33:31.604" v="19" actId="20577"/>
        <pc:sldMkLst>
          <pc:docMk/>
          <pc:sldMk cId="3084475875" sldId="259"/>
        </pc:sldMkLst>
        <pc:spChg chg="mod">
          <ac:chgData name="Guest User" userId="" providerId="Windows Live" clId="Web-{1674EE41-2665-17FE-913A-805D22A60075}" dt="2025-04-15T14:33:31.604" v="19" actId="20577"/>
          <ac:spMkLst>
            <pc:docMk/>
            <pc:sldMk cId="3084475875" sldId="259"/>
            <ac:spMk id="3" creationId="{F57E868F-1A07-F42A-B422-90AC69DF5A4C}"/>
          </ac:spMkLst>
        </pc:spChg>
      </pc:sldChg>
    </pc:docChg>
  </pc:docChgLst>
  <pc:docChgLst>
    <pc:chgData name="Guest User" providerId="Windows Live" clId="Web-{EDD3AFFD-AF93-3E4A-EAEC-1A8E9A60F045}"/>
    <pc:docChg chg="modSld">
      <pc:chgData name="Guest User" userId="" providerId="Windows Live" clId="Web-{EDD3AFFD-AF93-3E4A-EAEC-1A8E9A60F045}" dt="2025-04-15T02:40:53.439" v="111" actId="20577"/>
      <pc:docMkLst>
        <pc:docMk/>
      </pc:docMkLst>
      <pc:sldChg chg="modSp">
        <pc:chgData name="Guest User" userId="" providerId="Windows Live" clId="Web-{EDD3AFFD-AF93-3E4A-EAEC-1A8E9A60F045}" dt="2025-04-15T02:33:12.583" v="84" actId="20577"/>
        <pc:sldMkLst>
          <pc:docMk/>
          <pc:sldMk cId="1048848134" sldId="262"/>
        </pc:sldMkLst>
        <pc:spChg chg="mod">
          <ac:chgData name="Guest User" userId="" providerId="Windows Live" clId="Web-{EDD3AFFD-AF93-3E4A-EAEC-1A8E9A60F045}" dt="2025-04-15T02:33:12.583" v="84" actId="20577"/>
          <ac:spMkLst>
            <pc:docMk/>
            <pc:sldMk cId="1048848134" sldId="262"/>
            <ac:spMk id="2" creationId="{83C0FC03-184E-A2EE-05E5-84BDA01433C5}"/>
          </ac:spMkLst>
        </pc:spChg>
        <pc:spChg chg="mod">
          <ac:chgData name="Guest User" userId="" providerId="Windows Live" clId="Web-{EDD3AFFD-AF93-3E4A-EAEC-1A8E9A60F045}" dt="2025-04-15T02:32:51.582" v="81" actId="1076"/>
          <ac:spMkLst>
            <pc:docMk/>
            <pc:sldMk cId="1048848134" sldId="262"/>
            <ac:spMk id="387" creationId="{DF6A15C7-E4C2-725F-B936-AD396E773FB1}"/>
          </ac:spMkLst>
        </pc:spChg>
      </pc:sldChg>
      <pc:sldChg chg="modSp">
        <pc:chgData name="Guest User" userId="" providerId="Windows Live" clId="Web-{EDD3AFFD-AF93-3E4A-EAEC-1A8E9A60F045}" dt="2025-04-15T02:33:17.208" v="85" actId="20577"/>
        <pc:sldMkLst>
          <pc:docMk/>
          <pc:sldMk cId="2574691685" sldId="263"/>
        </pc:sldMkLst>
        <pc:spChg chg="mod">
          <ac:chgData name="Guest User" userId="" providerId="Windows Live" clId="Web-{EDD3AFFD-AF93-3E4A-EAEC-1A8E9A60F045}" dt="2025-04-15T02:33:17.208" v="85" actId="20577"/>
          <ac:spMkLst>
            <pc:docMk/>
            <pc:sldMk cId="2574691685" sldId="263"/>
            <ac:spMk id="2" creationId="{0A95B501-BB28-E89C-D45B-26BACD997750}"/>
          </ac:spMkLst>
        </pc:spChg>
        <pc:spChg chg="mod">
          <ac:chgData name="Guest User" userId="" providerId="Windows Live" clId="Web-{EDD3AFFD-AF93-3E4A-EAEC-1A8E9A60F045}" dt="2025-04-15T02:20:43.405" v="57" actId="1076"/>
          <ac:spMkLst>
            <pc:docMk/>
            <pc:sldMk cId="2574691685" sldId="263"/>
            <ac:spMk id="3" creationId="{56F64E99-33BE-1292-7D2A-C9F464B97455}"/>
          </ac:spMkLst>
        </pc:spChg>
        <pc:spChg chg="mod">
          <ac:chgData name="Guest User" userId="" providerId="Windows Live" clId="Web-{EDD3AFFD-AF93-3E4A-EAEC-1A8E9A60F045}" dt="2025-04-15T02:18:24.292" v="41" actId="20577"/>
          <ac:spMkLst>
            <pc:docMk/>
            <pc:sldMk cId="2574691685" sldId="263"/>
            <ac:spMk id="9" creationId="{56F9CA6D-04B2-3F32-70F3-2FF585B62351}"/>
          </ac:spMkLst>
        </pc:spChg>
      </pc:sldChg>
      <pc:sldChg chg="modSp">
        <pc:chgData name="Guest User" userId="" providerId="Windows Live" clId="Web-{EDD3AFFD-AF93-3E4A-EAEC-1A8E9A60F045}" dt="2025-04-15T02:33:22.380" v="86" actId="20577"/>
        <pc:sldMkLst>
          <pc:docMk/>
          <pc:sldMk cId="40644076" sldId="264"/>
        </pc:sldMkLst>
        <pc:spChg chg="mod">
          <ac:chgData name="Guest User" userId="" providerId="Windows Live" clId="Web-{EDD3AFFD-AF93-3E4A-EAEC-1A8E9A60F045}" dt="2025-04-15T02:33:22.380" v="86" actId="20577"/>
          <ac:spMkLst>
            <pc:docMk/>
            <pc:sldMk cId="40644076" sldId="264"/>
            <ac:spMk id="2" creationId="{BA983782-235E-7383-5E02-BA004983CCAA}"/>
          </ac:spMkLst>
        </pc:spChg>
        <pc:spChg chg="mod">
          <ac:chgData name="Guest User" userId="" providerId="Windows Live" clId="Web-{EDD3AFFD-AF93-3E4A-EAEC-1A8E9A60F045}" dt="2025-04-15T02:30:41.375" v="77" actId="1076"/>
          <ac:spMkLst>
            <pc:docMk/>
            <pc:sldMk cId="40644076" sldId="264"/>
            <ac:spMk id="18" creationId="{0494734B-2C62-2A3E-9BDC-5086B389239F}"/>
          </ac:spMkLst>
        </pc:spChg>
        <pc:picChg chg="mod">
          <ac:chgData name="Guest User" userId="" providerId="Windows Live" clId="Web-{EDD3AFFD-AF93-3E4A-EAEC-1A8E9A60F045}" dt="2025-04-15T02:30:48.407" v="79" actId="1076"/>
          <ac:picMkLst>
            <pc:docMk/>
            <pc:sldMk cId="40644076" sldId="264"/>
            <ac:picMk id="3" creationId="{8A4AE644-7339-1F53-910E-DC13DDC1BE20}"/>
          </ac:picMkLst>
        </pc:picChg>
      </pc:sldChg>
      <pc:sldChg chg="modSp">
        <pc:chgData name="Guest User" userId="" providerId="Windows Live" clId="Web-{EDD3AFFD-AF93-3E4A-EAEC-1A8E9A60F045}" dt="2025-04-15T02:40:53.439" v="111" actId="20577"/>
        <pc:sldMkLst>
          <pc:docMk/>
          <pc:sldMk cId="1442044608" sldId="273"/>
        </pc:sldMkLst>
        <pc:spChg chg="mod">
          <ac:chgData name="Guest User" userId="" providerId="Windows Live" clId="Web-{EDD3AFFD-AF93-3E4A-EAEC-1A8E9A60F045}" dt="2025-04-15T02:40:53.439" v="111" actId="20577"/>
          <ac:spMkLst>
            <pc:docMk/>
            <pc:sldMk cId="1442044608" sldId="273"/>
            <ac:spMk id="3" creationId="{E2D82AC9-2D91-C374-9B5E-4D114E7F15D7}"/>
          </ac:spMkLst>
        </pc:spChg>
      </pc:sldChg>
    </pc:docChg>
  </pc:docChgLst>
  <pc:docChgLst>
    <pc:chgData name="Guest User" providerId="Windows Live" clId="Web-{E4896CBC-8E06-93E4-473D-8547A80BB0F4}"/>
    <pc:docChg chg="modSld">
      <pc:chgData name="Guest User" userId="" providerId="Windows Live" clId="Web-{E4896CBC-8E06-93E4-473D-8547A80BB0F4}" dt="2025-04-15T17:44:55.868" v="15" actId="1076"/>
      <pc:docMkLst>
        <pc:docMk/>
      </pc:docMkLst>
      <pc:sldChg chg="modSp">
        <pc:chgData name="Guest User" userId="" providerId="Windows Live" clId="Web-{E4896CBC-8E06-93E4-473D-8547A80BB0F4}" dt="2025-04-15T16:56:28.409" v="3" actId="20577"/>
        <pc:sldMkLst>
          <pc:docMk/>
          <pc:sldMk cId="4181242984" sldId="266"/>
        </pc:sldMkLst>
        <pc:spChg chg="mod">
          <ac:chgData name="Guest User" userId="" providerId="Windows Live" clId="Web-{E4896CBC-8E06-93E4-473D-8547A80BB0F4}" dt="2025-04-15T16:56:28.409" v="3" actId="20577"/>
          <ac:spMkLst>
            <pc:docMk/>
            <pc:sldMk cId="4181242984" sldId="266"/>
            <ac:spMk id="3" creationId="{9B4005C5-3642-3195-6FD4-70E73176E3E6}"/>
          </ac:spMkLst>
        </pc:spChg>
      </pc:sldChg>
      <pc:sldChg chg="addSp modSp">
        <pc:chgData name="Guest User" userId="" providerId="Windows Live" clId="Web-{E4896CBC-8E06-93E4-473D-8547A80BB0F4}" dt="2025-04-15T17:44:55.868" v="15" actId="1076"/>
        <pc:sldMkLst>
          <pc:docMk/>
          <pc:sldMk cId="925263004" sldId="270"/>
        </pc:sldMkLst>
        <pc:picChg chg="add mod">
          <ac:chgData name="Guest User" userId="" providerId="Windows Live" clId="Web-{E4896CBC-8E06-93E4-473D-8547A80BB0F4}" dt="2025-04-15T17:44:09.992" v="9" actId="1076"/>
          <ac:picMkLst>
            <pc:docMk/>
            <pc:sldMk cId="925263004" sldId="270"/>
            <ac:picMk id="8" creationId="{46A40E0F-1069-A166-C159-06707252B236}"/>
          </ac:picMkLst>
        </pc:picChg>
        <pc:picChg chg="add mod">
          <ac:chgData name="Guest User" userId="" providerId="Windows Live" clId="Web-{E4896CBC-8E06-93E4-473D-8547A80BB0F4}" dt="2025-04-15T17:44:55.868" v="15" actId="1076"/>
          <ac:picMkLst>
            <pc:docMk/>
            <pc:sldMk cId="925263004" sldId="270"/>
            <ac:picMk id="10" creationId="{0703D62C-871A-9300-E2A9-89B6A6E5E536}"/>
          </ac:picMkLst>
        </pc:picChg>
      </pc:sldChg>
    </pc:docChg>
  </pc:docChgLst>
  <pc:docChgLst>
    <pc:chgData name="Guest User" providerId="Windows Live" clId="Web-{C419F8AD-6A58-832B-ACF0-A62E739BCD55}"/>
    <pc:docChg chg="modSld">
      <pc:chgData name="Guest User" userId="" providerId="Windows Live" clId="Web-{C419F8AD-6A58-832B-ACF0-A62E739BCD55}" dt="2025-04-13T01:59:44.892" v="1996" actId="1076"/>
      <pc:docMkLst>
        <pc:docMk/>
      </pc:docMkLst>
      <pc:sldChg chg="addSp modSp">
        <pc:chgData name="Guest User" userId="" providerId="Windows Live" clId="Web-{C419F8AD-6A58-832B-ACF0-A62E739BCD55}" dt="2025-04-13T01:59:44.892" v="1996" actId="1076"/>
        <pc:sldMkLst>
          <pc:docMk/>
          <pc:sldMk cId="770142298" sldId="260"/>
        </pc:sldMkLst>
        <pc:spChg chg="mod">
          <ac:chgData name="Guest User" userId="" providerId="Windows Live" clId="Web-{C419F8AD-6A58-832B-ACF0-A62E739BCD55}" dt="2025-04-13T01:59:44.892" v="1996" actId="1076"/>
          <ac:spMkLst>
            <pc:docMk/>
            <pc:sldMk cId="770142298" sldId="260"/>
            <ac:spMk id="3" creationId="{E7648459-8BC8-BC2B-5A4D-C0006CD210EC}"/>
          </ac:spMkLst>
        </pc:spChg>
        <pc:spChg chg="add mod">
          <ac:chgData name="Guest User" userId="" providerId="Windows Live" clId="Web-{C419F8AD-6A58-832B-ACF0-A62E739BCD55}" dt="2025-04-13T01:58:43.922" v="1907" actId="1076"/>
          <ac:spMkLst>
            <pc:docMk/>
            <pc:sldMk cId="770142298" sldId="260"/>
            <ac:spMk id="7" creationId="{8E62A8D9-3C07-E4C8-BDCE-5F1EA9DA47F5}"/>
          </ac:spMkLst>
        </pc:spChg>
      </pc:sldChg>
      <pc:sldChg chg="addSp delSp modSp">
        <pc:chgData name="Guest User" userId="" providerId="Windows Live" clId="Web-{C419F8AD-6A58-832B-ACF0-A62E739BCD55}" dt="2025-04-12T18:33:06.632" v="408" actId="20577"/>
        <pc:sldMkLst>
          <pc:docMk/>
          <pc:sldMk cId="3937891396" sldId="261"/>
        </pc:sldMkLst>
        <pc:spChg chg="mod">
          <ac:chgData name="Guest User" userId="" providerId="Windows Live" clId="Web-{C419F8AD-6A58-832B-ACF0-A62E739BCD55}" dt="2025-04-12T18:33:06.632" v="408" actId="20577"/>
          <ac:spMkLst>
            <pc:docMk/>
            <pc:sldMk cId="3937891396" sldId="261"/>
            <ac:spMk id="3" creationId="{E1D4EED4-D284-AA5F-4545-94E23754F557}"/>
          </ac:spMkLst>
        </pc:spChg>
        <pc:spChg chg="add mod">
          <ac:chgData name="Guest User" userId="" providerId="Windows Live" clId="Web-{C419F8AD-6A58-832B-ACF0-A62E739BCD55}" dt="2025-04-12T18:28:18.424" v="238" actId="1076"/>
          <ac:spMkLst>
            <pc:docMk/>
            <pc:sldMk cId="3937891396" sldId="261"/>
            <ac:spMk id="8" creationId="{05E0B434-22A7-8608-E47E-5AD84C77C8F8}"/>
          </ac:spMkLst>
        </pc:spChg>
      </pc:sldChg>
      <pc:sldChg chg="addSp delSp modSp">
        <pc:chgData name="Guest User" userId="" providerId="Windows Live" clId="Web-{C419F8AD-6A58-832B-ACF0-A62E739BCD55}" dt="2025-04-13T01:45:30.709" v="1598" actId="20577"/>
        <pc:sldMkLst>
          <pc:docMk/>
          <pc:sldMk cId="3283270245" sldId="271"/>
        </pc:sldMkLst>
        <pc:spChg chg="add mod">
          <ac:chgData name="Guest User" userId="" providerId="Windows Live" clId="Web-{C419F8AD-6A58-832B-ACF0-A62E739BCD55}" dt="2025-04-13T01:45:30.709" v="1598" actId="20577"/>
          <ac:spMkLst>
            <pc:docMk/>
            <pc:sldMk cId="3283270245" sldId="271"/>
            <ac:spMk id="6" creationId="{C153E58F-6428-F54E-1838-BA50C3AED36B}"/>
          </ac:spMkLst>
        </pc:spChg>
        <pc:spChg chg="add mod">
          <ac:chgData name="Guest User" userId="" providerId="Windows Live" clId="Web-{C419F8AD-6A58-832B-ACF0-A62E739BCD55}" dt="2025-04-13T01:44:28.506" v="1556"/>
          <ac:spMkLst>
            <pc:docMk/>
            <pc:sldMk cId="3283270245" sldId="271"/>
            <ac:spMk id="7" creationId="{35BA626F-DDA9-B762-8370-47DDA6F67695}"/>
          </ac:spMkLst>
        </pc:spChg>
        <pc:spChg chg="add mod">
          <ac:chgData name="Guest User" userId="" providerId="Windows Live" clId="Web-{C419F8AD-6A58-832B-ACF0-A62E739BCD55}" dt="2025-04-13T01:44:30.943" v="1557"/>
          <ac:spMkLst>
            <pc:docMk/>
            <pc:sldMk cId="3283270245" sldId="271"/>
            <ac:spMk id="8" creationId="{1918FD16-2FFD-DA77-3D6C-BBA9CAE8F2D4}"/>
          </ac:spMkLst>
        </pc:spChg>
        <pc:picChg chg="add mod">
          <ac:chgData name="Guest User" userId="" providerId="Windows Live" clId="Web-{C419F8AD-6A58-832B-ACF0-A62E739BCD55}" dt="2025-04-13T01:37:12.844" v="1157" actId="1076"/>
          <ac:picMkLst>
            <pc:docMk/>
            <pc:sldMk cId="3283270245" sldId="271"/>
            <ac:picMk id="3" creationId="{21D14AC8-8F34-B367-7E40-173E6AC4CD7A}"/>
          </ac:picMkLst>
        </pc:picChg>
        <pc:picChg chg="add mod">
          <ac:chgData name="Guest User" userId="" providerId="Windows Live" clId="Web-{C419F8AD-6A58-832B-ACF0-A62E739BCD55}" dt="2025-04-13T01:37:35.469" v="1160" actId="1076"/>
          <ac:picMkLst>
            <pc:docMk/>
            <pc:sldMk cId="3283270245" sldId="271"/>
            <ac:picMk id="4" creationId="{EF024E5F-C7E9-575A-DB14-BD9E39F5510A}"/>
          </ac:picMkLst>
        </pc:picChg>
      </pc:sldChg>
    </pc:docChg>
  </pc:docChgLst>
  <pc:docChgLst>
    <pc:chgData name="Guest User" providerId="Windows Live" clId="Web-{DDB87A80-7E27-8554-5B90-9937BFAA0D55}"/>
    <pc:docChg chg="modSld">
      <pc:chgData name="Guest User" userId="" providerId="Windows Live" clId="Web-{DDB87A80-7E27-8554-5B90-9937BFAA0D55}" dt="2025-04-11T16:35:06.060" v="416"/>
      <pc:docMkLst>
        <pc:docMk/>
      </pc:docMkLst>
      <pc:sldChg chg="addSp delSp modSp modNotes">
        <pc:chgData name="Guest User" userId="" providerId="Windows Live" clId="Web-{DDB87A80-7E27-8554-5B90-9937BFAA0D55}" dt="2025-04-11T16:35:06.060" v="416"/>
        <pc:sldMkLst>
          <pc:docMk/>
          <pc:sldMk cId="1048848134" sldId="262"/>
        </pc:sldMkLst>
      </pc:sldChg>
      <pc:sldChg chg="modSp">
        <pc:chgData name="Guest User" userId="" providerId="Windows Live" clId="Web-{DDB87A80-7E27-8554-5B90-9937BFAA0D55}" dt="2025-04-11T16:20:47.648" v="391" actId="20577"/>
        <pc:sldMkLst>
          <pc:docMk/>
          <pc:sldMk cId="2574691685" sldId="263"/>
        </pc:sldMkLst>
        <pc:spChg chg="mod">
          <ac:chgData name="Guest User" userId="" providerId="Windows Live" clId="Web-{DDB87A80-7E27-8554-5B90-9937BFAA0D55}" dt="2025-04-11T16:20:47.648" v="391" actId="20577"/>
          <ac:spMkLst>
            <pc:docMk/>
            <pc:sldMk cId="2574691685" sldId="263"/>
            <ac:spMk id="3" creationId="{56F64E99-33BE-1292-7D2A-C9F464B97455}"/>
          </ac:spMkLst>
        </pc:spChg>
        <pc:spChg chg="mod">
          <ac:chgData name="Guest User" userId="" providerId="Windows Live" clId="Web-{DDB87A80-7E27-8554-5B90-9937BFAA0D55}" dt="2025-04-11T16:17:13.870" v="284" actId="1076"/>
          <ac:spMkLst>
            <pc:docMk/>
            <pc:sldMk cId="2574691685" sldId="263"/>
            <ac:spMk id="9" creationId="{56F9CA6D-04B2-3F32-70F3-2FF585B62351}"/>
          </ac:spMkLst>
        </pc:spChg>
        <pc:picChg chg="mod">
          <ac:chgData name="Guest User" userId="" providerId="Windows Live" clId="Web-{DDB87A80-7E27-8554-5B90-9937BFAA0D55}" dt="2025-04-11T16:17:02.994" v="282" actId="1076"/>
          <ac:picMkLst>
            <pc:docMk/>
            <pc:sldMk cId="2574691685" sldId="263"/>
            <ac:picMk id="4" creationId="{6E57CEB0-3ABA-240C-585F-9F7FF2CFC623}"/>
          </ac:picMkLst>
        </pc:picChg>
      </pc:sldChg>
    </pc:docChg>
  </pc:docChgLst>
  <pc:docChgLst>
    <pc:chgData name="Guest User" providerId="Windows Live" clId="Web-{6B4DC47A-4677-179A-85C9-B024CC28EADD}"/>
    <pc:docChg chg="modSld">
      <pc:chgData name="Guest User" userId="" providerId="Windows Live" clId="Web-{6B4DC47A-4677-179A-85C9-B024CC28EADD}" dt="2025-04-15T14:09:29.677" v="12" actId="20577"/>
      <pc:docMkLst>
        <pc:docMk/>
      </pc:docMkLst>
      <pc:sldChg chg="modSp">
        <pc:chgData name="Guest User" userId="" providerId="Windows Live" clId="Web-{6B4DC47A-4677-179A-85C9-B024CC28EADD}" dt="2025-04-15T14:09:29.677" v="12" actId="20577"/>
        <pc:sldMkLst>
          <pc:docMk/>
          <pc:sldMk cId="2362709108" sldId="258"/>
        </pc:sldMkLst>
        <pc:spChg chg="mod">
          <ac:chgData name="Guest User" userId="" providerId="Windows Live" clId="Web-{6B4DC47A-4677-179A-85C9-B024CC28EADD}" dt="2025-04-15T14:09:29.677" v="12" actId="20577"/>
          <ac:spMkLst>
            <pc:docMk/>
            <pc:sldMk cId="2362709108" sldId="258"/>
            <ac:spMk id="3" creationId="{E21E0991-E1B6-60D7-86B1-7A205AA494C0}"/>
          </ac:spMkLst>
        </pc:spChg>
      </pc:sldChg>
      <pc:sldChg chg="addSp modSp">
        <pc:chgData name="Guest User" userId="" providerId="Windows Live" clId="Web-{6B4DC47A-4677-179A-85C9-B024CC28EADD}" dt="2025-04-15T13:50:34.427" v="10"/>
        <pc:sldMkLst>
          <pc:docMk/>
          <pc:sldMk cId="2842975299" sldId="265"/>
        </pc:sldMkLst>
        <pc:spChg chg="mod">
          <ac:chgData name="Guest User" userId="" providerId="Windows Live" clId="Web-{6B4DC47A-4677-179A-85C9-B024CC28EADD}" dt="2025-04-15T13:50:34.427" v="10"/>
          <ac:spMkLst>
            <pc:docMk/>
            <pc:sldMk cId="2842975299" sldId="265"/>
            <ac:spMk id="3" creationId="{7478613F-6623-035D-66A5-7D8094E30306}"/>
          </ac:spMkLst>
        </pc:spChg>
        <pc:spChg chg="add">
          <ac:chgData name="Guest User" userId="" providerId="Windows Live" clId="Web-{6B4DC47A-4677-179A-85C9-B024CC28EADD}" dt="2025-04-15T13:50:15.442" v="7"/>
          <ac:spMkLst>
            <pc:docMk/>
            <pc:sldMk cId="2842975299" sldId="265"/>
            <ac:spMk id="7" creationId="{BB9B23AD-791D-5F95-6769-D150E0C67010}"/>
          </ac:spMkLst>
        </pc:spChg>
      </pc:sldChg>
      <pc:sldChg chg="addSp">
        <pc:chgData name="Guest User" userId="" providerId="Windows Live" clId="Web-{6B4DC47A-4677-179A-85C9-B024CC28EADD}" dt="2025-04-15T13:50:16.942" v="8"/>
        <pc:sldMkLst>
          <pc:docMk/>
          <pc:sldMk cId="4181242984" sldId="266"/>
        </pc:sldMkLst>
        <pc:spChg chg="add">
          <ac:chgData name="Guest User" userId="" providerId="Windows Live" clId="Web-{6B4DC47A-4677-179A-85C9-B024CC28EADD}" dt="2025-04-15T13:50:16.942" v="8"/>
          <ac:spMkLst>
            <pc:docMk/>
            <pc:sldMk cId="4181242984" sldId="266"/>
            <ac:spMk id="6" creationId="{E5C569A6-AA6B-DEFC-1DE2-549558FDB230}"/>
          </ac:spMkLst>
        </pc:spChg>
      </pc:sldChg>
      <pc:sldChg chg="addSp modSp">
        <pc:chgData name="Guest User" userId="" providerId="Windows Live" clId="Web-{6B4DC47A-4677-179A-85C9-B024CC28EADD}" dt="2025-04-15T13:50:10.223" v="6" actId="20577"/>
        <pc:sldMkLst>
          <pc:docMk/>
          <pc:sldMk cId="925263004" sldId="270"/>
        </pc:sldMkLst>
        <pc:spChg chg="add mod">
          <ac:chgData name="Guest User" userId="" providerId="Windows Live" clId="Web-{6B4DC47A-4677-179A-85C9-B024CC28EADD}" dt="2025-04-15T13:50:10.223" v="6" actId="20577"/>
          <ac:spMkLst>
            <pc:docMk/>
            <pc:sldMk cId="925263004" sldId="270"/>
            <ac:spMk id="9" creationId="{DC57D66D-0508-2414-BC08-A39DC1E9E1D1}"/>
          </ac:spMkLst>
        </pc:spChg>
      </pc:sldChg>
    </pc:docChg>
  </pc:docChgLst>
  <pc:docChgLst>
    <pc:chgData name="Guest User" providerId="Windows Live" clId="Web-{58D8094F-A7EA-46DF-1ED9-CBDDB30520E4}"/>
    <pc:docChg chg="modSld">
      <pc:chgData name="Guest User" userId="" providerId="Windows Live" clId="Web-{58D8094F-A7EA-46DF-1ED9-CBDDB30520E4}" dt="2025-04-11T15:58:29.804" v="273" actId="20577"/>
      <pc:docMkLst>
        <pc:docMk/>
      </pc:docMkLst>
    </pc:docChg>
  </pc:docChgLst>
  <pc:docChgLst>
    <pc:chgData name="Guest User" providerId="Windows Live" clId="Web-{7938CA21-378C-B477-E851-1E19CDA675A4}"/>
    <pc:docChg chg="addSld delSld modSld">
      <pc:chgData name="Guest User" userId="" providerId="Windows Live" clId="Web-{7938CA21-378C-B477-E851-1E19CDA675A4}" dt="2025-04-15T05:23:46.628" v="602" actId="1076"/>
      <pc:docMkLst>
        <pc:docMk/>
      </pc:docMkLst>
      <pc:sldChg chg="addSp modSp">
        <pc:chgData name="Guest User" userId="" providerId="Windows Live" clId="Web-{7938CA21-378C-B477-E851-1E19CDA675A4}" dt="2025-04-15T05:23:46.628" v="602" actId="1076"/>
        <pc:sldMkLst>
          <pc:docMk/>
          <pc:sldMk cId="2842975299" sldId="265"/>
        </pc:sldMkLst>
        <pc:spChg chg="mod">
          <ac:chgData name="Guest User" userId="" providerId="Windows Live" clId="Web-{7938CA21-378C-B477-E851-1E19CDA675A4}" dt="2025-04-15T05:08:08.008" v="482" actId="1076"/>
          <ac:spMkLst>
            <pc:docMk/>
            <pc:sldMk cId="2842975299" sldId="265"/>
            <ac:spMk id="2" creationId="{509D2ABA-A132-7AAC-3F59-154B64027B9A}"/>
          </ac:spMkLst>
        </pc:spChg>
        <pc:spChg chg="mod">
          <ac:chgData name="Guest User" userId="" providerId="Windows Live" clId="Web-{7938CA21-378C-B477-E851-1E19CDA675A4}" dt="2025-04-15T05:21:09.002" v="595" actId="1076"/>
          <ac:spMkLst>
            <pc:docMk/>
            <pc:sldMk cId="2842975299" sldId="265"/>
            <ac:spMk id="3" creationId="{7478613F-6623-035D-66A5-7D8094E30306}"/>
          </ac:spMkLst>
        </pc:spChg>
        <pc:picChg chg="add mod">
          <ac:chgData name="Guest User" userId="" providerId="Windows Live" clId="Web-{7938CA21-378C-B477-E851-1E19CDA675A4}" dt="2025-04-15T05:23:46.628" v="602" actId="1076"/>
          <ac:picMkLst>
            <pc:docMk/>
            <pc:sldMk cId="2842975299" sldId="265"/>
            <ac:picMk id="5" creationId="{BBE5BD86-1078-2FA6-6179-CA839DC66E62}"/>
          </ac:picMkLst>
        </pc:picChg>
      </pc:sldChg>
      <pc:sldChg chg="modSp">
        <pc:chgData name="Guest User" userId="" providerId="Windows Live" clId="Web-{7938CA21-378C-B477-E851-1E19CDA675A4}" dt="2025-04-15T05:21:17.814" v="596" actId="1076"/>
        <pc:sldMkLst>
          <pc:docMk/>
          <pc:sldMk cId="4181242984" sldId="266"/>
        </pc:sldMkLst>
        <pc:spChg chg="mod">
          <ac:chgData name="Guest User" userId="" providerId="Windows Live" clId="Web-{7938CA21-378C-B477-E851-1E19CDA675A4}" dt="2025-04-15T05:09:14.493" v="488" actId="1076"/>
          <ac:spMkLst>
            <pc:docMk/>
            <pc:sldMk cId="4181242984" sldId="266"/>
            <ac:spMk id="2" creationId="{86A19BE1-0BD0-2CB3-F79B-34E8AB99C585}"/>
          </ac:spMkLst>
        </pc:spChg>
        <pc:spChg chg="mod">
          <ac:chgData name="Guest User" userId="" providerId="Windows Live" clId="Web-{7938CA21-378C-B477-E851-1E19CDA675A4}" dt="2025-04-15T05:21:17.814" v="596" actId="1076"/>
          <ac:spMkLst>
            <pc:docMk/>
            <pc:sldMk cId="4181242984" sldId="266"/>
            <ac:spMk id="3" creationId="{9B4005C5-3642-3195-6FD4-70E73176E3E6}"/>
          </ac:spMkLst>
        </pc:spChg>
      </pc:sldChg>
      <pc:sldChg chg="addSp modSp mod modClrScheme chgLayout">
        <pc:chgData name="Guest User" userId="" providerId="Windows Live" clId="Web-{7938CA21-378C-B477-E851-1E19CDA675A4}" dt="2025-04-15T04:56:32.750" v="464" actId="20577"/>
        <pc:sldMkLst>
          <pc:docMk/>
          <pc:sldMk cId="925263004" sldId="270"/>
        </pc:sldMkLst>
        <pc:spChg chg="mod ord">
          <ac:chgData name="Guest User" userId="" providerId="Windows Live" clId="Web-{7938CA21-378C-B477-E851-1E19CDA675A4}" dt="2025-04-15T04:56:32.750" v="464" actId="20577"/>
          <ac:spMkLst>
            <pc:docMk/>
            <pc:sldMk cId="925263004" sldId="270"/>
            <ac:spMk id="2" creationId="{F82F9347-30F5-CD16-86E3-817FCD0944CD}"/>
          </ac:spMkLst>
        </pc:spChg>
        <pc:spChg chg="mod ord">
          <ac:chgData name="Guest User" userId="" providerId="Windows Live" clId="Web-{7938CA21-378C-B477-E851-1E19CDA675A4}" dt="2025-04-15T04:54:02.264" v="452" actId="1076"/>
          <ac:spMkLst>
            <pc:docMk/>
            <pc:sldMk cId="925263004" sldId="270"/>
            <ac:spMk id="3" creationId="{7563BBD9-5536-68F1-3DB3-349A0D28C070}"/>
          </ac:spMkLst>
        </pc:spChg>
        <pc:spChg chg="add mod ord">
          <ac:chgData name="Guest User" userId="" providerId="Windows Live" clId="Web-{7938CA21-378C-B477-E851-1E19CDA675A4}" dt="2025-04-15T04:53:59.248" v="451" actId="1076"/>
          <ac:spMkLst>
            <pc:docMk/>
            <pc:sldMk cId="925263004" sldId="270"/>
            <ac:spMk id="4" creationId="{DAE90AE1-5C70-482D-B4F5-2C0A726C27F2}"/>
          </ac:spMkLst>
        </pc:spChg>
        <pc:spChg chg="add mod ord">
          <ac:chgData name="Guest User" userId="" providerId="Windows Live" clId="Web-{7938CA21-378C-B477-E851-1E19CDA675A4}" dt="2025-04-15T04:54:05.639" v="453" actId="1076"/>
          <ac:spMkLst>
            <pc:docMk/>
            <pc:sldMk cId="925263004" sldId="270"/>
            <ac:spMk id="6" creationId="{A0441C87-77D1-F2E0-5B5E-D5DC20B4D7C0}"/>
          </ac:spMkLst>
        </pc:spChg>
        <pc:spChg chg="add mod ord">
          <ac:chgData name="Guest User" userId="" providerId="Windows Live" clId="Web-{7938CA21-378C-B477-E851-1E19CDA675A4}" dt="2025-04-15T04:54:10.452" v="454" actId="1076"/>
          <ac:spMkLst>
            <pc:docMk/>
            <pc:sldMk cId="925263004" sldId="270"/>
            <ac:spMk id="7" creationId="{0283201E-84BF-0F1B-439B-BF518B7348CF}"/>
          </ac:spMkLst>
        </pc:spChg>
      </pc:sldChg>
      <pc:sldChg chg="new del">
        <pc:chgData name="Guest User" userId="" providerId="Windows Live" clId="Web-{7938CA21-378C-B477-E851-1E19CDA675A4}" dt="2025-04-15T04:56:34.110" v="465"/>
        <pc:sldMkLst>
          <pc:docMk/>
          <pc:sldMk cId="3602870872" sldId="277"/>
        </pc:sldMkLst>
      </pc:sldChg>
      <pc:sldChg chg="new del">
        <pc:chgData name="Guest User" userId="" providerId="Windows Live" clId="Web-{7938CA21-378C-B477-E851-1E19CDA675A4}" dt="2025-04-15T04:23:38.071" v="126"/>
        <pc:sldMkLst>
          <pc:docMk/>
          <pc:sldMk cId="3631941234" sldId="277"/>
        </pc:sldMkLst>
      </pc:sldChg>
    </pc:docChg>
  </pc:docChgLst>
  <pc:docChgLst>
    <pc:chgData name="Guest User" providerId="Windows Live" clId="Web-{7B08C94E-347D-33E6-AFD8-005D42A3FD79}"/>
    <pc:docChg chg="modSld">
      <pc:chgData name="Guest User" userId="" providerId="Windows Live" clId="Web-{7B08C94E-347D-33E6-AFD8-005D42A3FD79}" dt="2025-04-15T15:21:10.776" v="11" actId="14100"/>
      <pc:docMkLst>
        <pc:docMk/>
      </pc:docMkLst>
      <pc:sldChg chg="addSp delSp modSp">
        <pc:chgData name="Guest User" userId="" providerId="Windows Live" clId="Web-{7B08C94E-347D-33E6-AFD8-005D42A3FD79}" dt="2025-04-15T15:21:10.776" v="11" actId="14100"/>
        <pc:sldMkLst>
          <pc:docMk/>
          <pc:sldMk cId="2985472106" sldId="276"/>
        </pc:sldMkLst>
        <pc:spChg chg="add del">
          <ac:chgData name="Guest User" userId="" providerId="Windows Live" clId="Web-{7B08C94E-347D-33E6-AFD8-005D42A3FD79}" dt="2025-04-15T15:20:37.821" v="7"/>
          <ac:spMkLst>
            <pc:docMk/>
            <pc:sldMk cId="2985472106" sldId="276"/>
            <ac:spMk id="3" creationId="{99D256AE-1819-3FC7-59CE-840F94726F2E}"/>
          </ac:spMkLst>
        </pc:spChg>
        <pc:spChg chg="add mod">
          <ac:chgData name="Guest User" userId="" providerId="Windows Live" clId="Web-{7B08C94E-347D-33E6-AFD8-005D42A3FD79}" dt="2025-04-15T15:21:10.776" v="11" actId="14100"/>
          <ac:spMkLst>
            <pc:docMk/>
            <pc:sldMk cId="2985472106" sldId="276"/>
            <ac:spMk id="5" creationId="{BC679206-4F8C-E386-9CA2-F4C562493091}"/>
          </ac:spMkLst>
        </pc:spChg>
        <pc:picChg chg="add mod">
          <ac:chgData name="Guest User" userId="" providerId="Windows Live" clId="Web-{7B08C94E-347D-33E6-AFD8-005D42A3FD79}" dt="2025-04-15T15:20:24.977" v="5" actId="1076"/>
          <ac:picMkLst>
            <pc:docMk/>
            <pc:sldMk cId="2985472106" sldId="276"/>
            <ac:picMk id="2" creationId="{D6E54673-EC18-4B91-E4EF-776D34AC7F03}"/>
          </ac:picMkLst>
        </pc:picChg>
      </pc:sldChg>
    </pc:docChg>
  </pc:docChgLst>
  <pc:docChgLst>
    <pc:chgData name="Guest User" providerId="Windows Live" clId="Web-{94C41080-7AE5-528E-E586-EADE67993811}"/>
    <pc:docChg chg="modSld">
      <pc:chgData name="Guest User" userId="" providerId="Windows Live" clId="Web-{94C41080-7AE5-528E-E586-EADE67993811}" dt="2025-04-10T16:47:31.323" v="1" actId="20577"/>
      <pc:docMkLst>
        <pc:docMk/>
      </pc:docMkLst>
    </pc:docChg>
  </pc:docChgLst>
  <pc:docChgLst>
    <pc:chgData name="Guest User" providerId="Windows Live" clId="Web-{8ACA70B6-F246-38DE-D576-CB05420F19CD}"/>
    <pc:docChg chg="modSld">
      <pc:chgData name="Guest User" userId="" providerId="Windows Live" clId="Web-{8ACA70B6-F246-38DE-D576-CB05420F19CD}" dt="2025-04-15T02:53:18.994" v="42" actId="20577"/>
      <pc:docMkLst>
        <pc:docMk/>
      </pc:docMkLst>
    </pc:docChg>
  </pc:docChgLst>
  <pc:docChgLst>
    <pc:chgData name="Guest User" providerId="Windows Live" clId="Web-{08B624A9-0D14-4AB2-3E48-D7E2CAF21376}"/>
    <pc:docChg chg="addSld modSld sldOrd">
      <pc:chgData name="Guest User" userId="" providerId="Windows Live" clId="Web-{08B624A9-0D14-4AB2-3E48-D7E2CAF21376}" dt="2025-04-10T20:48:12.459" v="1131" actId="20577"/>
      <pc:docMkLst>
        <pc:docMk/>
      </pc:docMkLst>
      <pc:sldChg chg="addSp delSp modSp ord modNotes">
        <pc:chgData name="Guest User" userId="" providerId="Windows Live" clId="Web-{08B624A9-0D14-4AB2-3E48-D7E2CAF21376}" dt="2025-04-10T20:35:19.603" v="729" actId="20577"/>
        <pc:sldMkLst>
          <pc:docMk/>
          <pc:sldMk cId="109597419" sldId="257"/>
        </pc:sldMkLst>
      </pc:sldChg>
      <pc:sldChg chg="modSp">
        <pc:chgData name="Guest User" userId="" providerId="Windows Live" clId="Web-{08B624A9-0D14-4AB2-3E48-D7E2CAF21376}" dt="2025-04-10T20:48:12.459" v="1131" actId="20577"/>
        <pc:sldMkLst>
          <pc:docMk/>
          <pc:sldMk cId="3084475875" sldId="259"/>
        </pc:sldMkLst>
        <pc:spChg chg="mod">
          <ac:chgData name="Guest User" userId="" providerId="Windows Live" clId="Web-{08B624A9-0D14-4AB2-3E48-D7E2CAF21376}" dt="2025-04-10T20:48:12.459" v="1131" actId="20577"/>
          <ac:spMkLst>
            <pc:docMk/>
            <pc:sldMk cId="3084475875" sldId="259"/>
            <ac:spMk id="3" creationId="{F57E868F-1A07-F42A-B422-90AC69DF5A4C}"/>
          </ac:spMkLst>
        </pc:spChg>
      </pc:sldChg>
      <pc:sldChg chg="modSp add replId">
        <pc:chgData name="Guest User" userId="" providerId="Windows Live" clId="Web-{08B624A9-0D14-4AB2-3E48-D7E2CAF21376}" dt="2025-04-10T20:41:39.796" v="900" actId="20577"/>
        <pc:sldMkLst>
          <pc:docMk/>
          <pc:sldMk cId="3267436335" sldId="274"/>
        </pc:sldMkLst>
        <pc:spChg chg="mod">
          <ac:chgData name="Guest User" userId="" providerId="Windows Live" clId="Web-{08B624A9-0D14-4AB2-3E48-D7E2CAF21376}" dt="2025-04-10T20:22:31.498" v="382" actId="20577"/>
          <ac:spMkLst>
            <pc:docMk/>
            <pc:sldMk cId="3267436335" sldId="274"/>
            <ac:spMk id="2" creationId="{19ADEF68-B07D-38B3-B518-7943F834241C}"/>
          </ac:spMkLst>
        </pc:spChg>
        <pc:spChg chg="mod">
          <ac:chgData name="Guest User" userId="" providerId="Windows Live" clId="Web-{08B624A9-0D14-4AB2-3E48-D7E2CAF21376}" dt="2025-04-10T20:41:39.796" v="900" actId="20577"/>
          <ac:spMkLst>
            <pc:docMk/>
            <pc:sldMk cId="3267436335" sldId="274"/>
            <ac:spMk id="3" creationId="{6E72E1F0-5C24-8000-AE06-FA98E5899DA3}"/>
          </ac:spMkLst>
        </pc:spChg>
      </pc:sldChg>
    </pc:docChg>
  </pc:docChgLst>
  <pc:docChgLst>
    <pc:chgData name="Guest User" providerId="Windows Live" clId="Web-{AB68CF3E-9A21-364D-5170-BA9274E0998F}"/>
    <pc:docChg chg="modSld">
      <pc:chgData name="Guest User" userId="" providerId="Windows Live" clId="Web-{AB68CF3E-9A21-364D-5170-BA9274E0998F}" dt="2025-04-10T02:55:41.245" v="3" actId="20577"/>
      <pc:docMkLst>
        <pc:docMk/>
      </pc:docMkLst>
    </pc:docChg>
  </pc:docChgLst>
</pc:chgInfo>
</file>

<file path=ppt/comments/modernComment_105_EAB77444.xml><?xml version="1.0" encoding="utf-8"?>
<p188:cmLst xmlns:a="http://schemas.openxmlformats.org/drawingml/2006/main" xmlns:r="http://schemas.openxmlformats.org/officeDocument/2006/relationships" xmlns:p188="http://schemas.microsoft.com/office/powerpoint/2018/8/main">
  <p188:cm id="{EAD95C18-D0C4-49BD-85BB-81810B427A3B}" authorId="{95582667-6102-27E7-ED8E-01A166EB4B6B}" created="2025-04-10T01:45:46.721">
    <ac:deMkLst xmlns:ac="http://schemas.microsoft.com/office/drawing/2013/main/command">
      <pc:docMk xmlns:pc="http://schemas.microsoft.com/office/powerpoint/2013/main/command"/>
      <pc:sldMk xmlns:pc="http://schemas.microsoft.com/office/powerpoint/2013/main/command" cId="3937891396" sldId="261"/>
      <ac:picMk id="5" creationId="{D156EE30-D4F9-C0AA-4BBF-34838F9BE35F}"/>
    </ac:deMkLst>
    <p188:txBody>
      <a:bodyPr/>
      <a:lstStyle/>
      <a:p>
        <a:r>
          <a:rPr lang="en-US"/>
          <a:t>thought this would be a good graphic for strengths </a:t>
        </a:r>
      </a:p>
    </p188:txBody>
  </p188:cm>
</p188:cmLst>
</file>

<file path=ppt/comments/modernComment_112_C2C11F2F.xml><?xml version="1.0" encoding="utf-8"?>
<p188:cmLst xmlns:a="http://schemas.openxmlformats.org/drawingml/2006/main" xmlns:r="http://schemas.openxmlformats.org/officeDocument/2006/relationships" xmlns:p188="http://schemas.microsoft.com/office/powerpoint/2018/8/main">
  <p188:cm id="{FC621AAD-6820-4AEC-A255-52473A85B512}" authorId="{95582667-6102-27E7-ED8E-01A166EB4B6B}" created="2025-04-13T01:50:31.416">
    <pc:sldMkLst xmlns:pc="http://schemas.microsoft.com/office/powerpoint/2013/main/command">
      <pc:docMk/>
      <pc:sldMk cId="3267436335" sldId="274"/>
    </pc:sldMkLst>
    <p188:txBody>
      <a:bodyPr/>
      <a:lstStyle/>
      <a:p>
        <a:r>
          <a:rPr lang="en-US"/>
          <a:t>Italy might have more than 600 fintechs now. Check out this source. 
https://www.datacuberesearch.com/italy-fintech-market?utm_source=chatgpt.com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FE261-E51A-411F-A2A8-2091E27CFE94}" type="datetimeFigureOut">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82308-4A79-4C8A-8BFA-B37310523741}" type="slidenum">
              <a:t>‹#›</a:t>
            </a:fld>
            <a:endParaRPr lang="en-US"/>
          </a:p>
        </p:txBody>
      </p:sp>
    </p:spTree>
    <p:extLst>
      <p:ext uri="{BB962C8B-B14F-4D97-AF65-F5344CB8AC3E}">
        <p14:creationId xmlns:p14="http://schemas.microsoft.com/office/powerpoint/2010/main" val="27567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Tiernan Geary</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02C82308-4A79-4C8A-8BFA-B37310523741}" type="slidenum">
              <a:rPr lang="en-US"/>
              <a:t>3</a:t>
            </a:fld>
            <a:endParaRPr lang="en-US"/>
          </a:p>
        </p:txBody>
      </p:sp>
    </p:spTree>
    <p:extLst>
      <p:ext uri="{BB962C8B-B14F-4D97-AF65-F5344CB8AC3E}">
        <p14:creationId xmlns:p14="http://schemas.microsoft.com/office/powerpoint/2010/main" val="264086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Tiernan Geary</a:t>
            </a:r>
          </a:p>
        </p:txBody>
      </p:sp>
      <p:sp>
        <p:nvSpPr>
          <p:cNvPr id="4" name="Slide Number Placeholder 3"/>
          <p:cNvSpPr>
            <a:spLocks noGrp="1"/>
          </p:cNvSpPr>
          <p:nvPr>
            <p:ph type="sldNum" sz="quarter" idx="5"/>
          </p:nvPr>
        </p:nvSpPr>
        <p:spPr/>
        <p:txBody>
          <a:bodyPr/>
          <a:lstStyle/>
          <a:p>
            <a:fld id="{02C82308-4A79-4C8A-8BFA-B37310523741}" type="slidenum">
              <a:rPr lang="en-US"/>
              <a:t>4</a:t>
            </a:fld>
            <a:endParaRPr lang="en-US"/>
          </a:p>
        </p:txBody>
      </p:sp>
    </p:spTree>
    <p:extLst>
      <p:ext uri="{BB962C8B-B14F-4D97-AF65-F5344CB8AC3E}">
        <p14:creationId xmlns:p14="http://schemas.microsoft.com/office/powerpoint/2010/main" val="365142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D6A7-AA69-10D8-B143-A1E145D6A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81AA9-9D71-D63D-7B4D-97842A697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EA3BA-E93B-3160-3E2C-C95E994F222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928B5E86-D546-CF14-B642-D723EAA59899}"/>
              </a:ext>
            </a:extLst>
          </p:cNvPr>
          <p:cNvSpPr>
            <a:spLocks noGrp="1"/>
          </p:cNvSpPr>
          <p:nvPr>
            <p:ph type="sldNum" sz="quarter" idx="5"/>
          </p:nvPr>
        </p:nvSpPr>
        <p:spPr/>
        <p:txBody>
          <a:bodyPr/>
          <a:lstStyle/>
          <a:p>
            <a:fld id="{02C82308-4A79-4C8A-8BFA-B37310523741}" type="slidenum">
              <a:t>9</a:t>
            </a:fld>
            <a:endParaRPr lang="en-US"/>
          </a:p>
        </p:txBody>
      </p:sp>
    </p:spTree>
    <p:extLst>
      <p:ext uri="{BB962C8B-B14F-4D97-AF65-F5344CB8AC3E}">
        <p14:creationId xmlns:p14="http://schemas.microsoft.com/office/powerpoint/2010/main" val="263149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Portugal’s landscape has strengths and weaknesses, but some possible threats to the fintech market can make entering the industry more difficult. </a:t>
            </a:r>
          </a:p>
          <a:p>
            <a:r>
              <a:rPr lang="en-US"/>
              <a:t>Poor financial literacy:</a:t>
            </a:r>
          </a:p>
          <a:p>
            <a:r>
              <a:rPr lang="en-US"/>
              <a:t>(score) this is a drop in score from a previous study which showed an average score of 47.53 out of 100</a:t>
            </a:r>
          </a:p>
          <a:p>
            <a:r>
              <a:rPr lang="en-US"/>
              <a:t>People will be less inclined to utilize fintech companies, and those who do will make poor investment and payment choices, causing harm that can be blamed on the fintech companies</a:t>
            </a:r>
          </a:p>
          <a:p>
            <a:r>
              <a:rPr lang="en-US"/>
              <a:t>Economic challenges</a:t>
            </a:r>
          </a:p>
          <a:p>
            <a:r>
              <a:rPr lang="en-US"/>
              <a:t>Less investments in fintech companies from global economic uncertainty, less willing to take risks</a:t>
            </a:r>
          </a:p>
          <a:p>
            <a:endParaRPr lang="en-US"/>
          </a:p>
          <a:p>
            <a:endParaRPr lang="en-US"/>
          </a:p>
        </p:txBody>
      </p:sp>
      <p:sp>
        <p:nvSpPr>
          <p:cNvPr id="4" name="Slide Number Placeholder 3"/>
          <p:cNvSpPr>
            <a:spLocks noGrp="1"/>
          </p:cNvSpPr>
          <p:nvPr>
            <p:ph type="sldNum" sz="quarter" idx="5"/>
          </p:nvPr>
        </p:nvSpPr>
        <p:spPr/>
        <p:txBody>
          <a:bodyPr/>
          <a:lstStyle/>
          <a:p>
            <a:fld id="{02C82308-4A79-4C8A-8BFA-B37310523741}" type="slidenum">
              <a:rPr lang="en-US" smtClean="0"/>
              <a:t>15</a:t>
            </a:fld>
            <a:endParaRPr lang="en-US"/>
          </a:p>
        </p:txBody>
      </p:sp>
    </p:spTree>
    <p:extLst>
      <p:ext uri="{BB962C8B-B14F-4D97-AF65-F5344CB8AC3E}">
        <p14:creationId xmlns:p14="http://schemas.microsoft.com/office/powerpoint/2010/main" val="348716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Portugal is highly technologically advanced and houses great technological infrastructure to facilitate the growth of Fintech companies. </a:t>
            </a:r>
          </a:p>
        </p:txBody>
      </p:sp>
      <p:sp>
        <p:nvSpPr>
          <p:cNvPr id="4" name="Slide Number Placeholder 3"/>
          <p:cNvSpPr>
            <a:spLocks noGrp="1"/>
          </p:cNvSpPr>
          <p:nvPr>
            <p:ph type="sldNum" sz="quarter" idx="5"/>
          </p:nvPr>
        </p:nvSpPr>
        <p:spPr/>
        <p:txBody>
          <a:bodyPr/>
          <a:lstStyle/>
          <a:p>
            <a:fld id="{02C82308-4A79-4C8A-8BFA-B37310523741}" type="slidenum">
              <a:rPr lang="en-US" smtClean="0"/>
              <a:t>16</a:t>
            </a:fld>
            <a:endParaRPr lang="en-US"/>
          </a:p>
        </p:txBody>
      </p:sp>
    </p:spTree>
    <p:extLst>
      <p:ext uri="{BB962C8B-B14F-4D97-AF65-F5344CB8AC3E}">
        <p14:creationId xmlns:p14="http://schemas.microsoft.com/office/powerpoint/2010/main" val="143268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over 355 fintech companies in Portugal, with that number steadily rising. After listening to us speak about the landscape of the fintech market, let’s explore the standout companies that have achieved immense success through Portugal’s lively fintech market. </a:t>
            </a:r>
          </a:p>
          <a:p>
            <a:r>
              <a:rPr lang="en-US" err="1"/>
              <a:t>Coverflex</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tantia" panose="02030602050306030303" pitchFamily="18" charset="0"/>
              </a:rPr>
              <a:t>Smart card for employers to manage employee’s compensation, benefits, insurance, discounts, meal allowances, etc. </a:t>
            </a:r>
            <a:endParaRPr lang="en-US"/>
          </a:p>
          <a:p>
            <a:r>
              <a:rPr lang="en-US" err="1"/>
              <a:t>Casafari</a:t>
            </a:r>
            <a:r>
              <a:rPr lang="en-US"/>
              <a:t>:</a:t>
            </a:r>
          </a:p>
          <a:p>
            <a:r>
              <a:rPr lang="en-US"/>
              <a:t>Its expansive list of information can include insights on market trends, property valuations, potential investment opportunities, etc. </a:t>
            </a:r>
          </a:p>
          <a:p>
            <a:r>
              <a:rPr lang="en-US"/>
              <a:t>Catered towards real estate professionals like brokers, developers, and investors</a:t>
            </a:r>
          </a:p>
        </p:txBody>
      </p:sp>
      <p:sp>
        <p:nvSpPr>
          <p:cNvPr id="4" name="Slide Number Placeholder 3"/>
          <p:cNvSpPr>
            <a:spLocks noGrp="1"/>
          </p:cNvSpPr>
          <p:nvPr>
            <p:ph type="sldNum" sz="quarter" idx="5"/>
          </p:nvPr>
        </p:nvSpPr>
        <p:spPr/>
        <p:txBody>
          <a:bodyPr/>
          <a:lstStyle/>
          <a:p>
            <a:fld id="{02C82308-4A79-4C8A-8BFA-B37310523741}" type="slidenum">
              <a:rPr lang="en-US" smtClean="0"/>
              <a:t>17</a:t>
            </a:fld>
            <a:endParaRPr lang="en-US"/>
          </a:p>
        </p:txBody>
      </p:sp>
    </p:spTree>
    <p:extLst>
      <p:ext uri="{BB962C8B-B14F-4D97-AF65-F5344CB8AC3E}">
        <p14:creationId xmlns:p14="http://schemas.microsoft.com/office/powerpoint/2010/main" val="3777147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accent1"/>
                </a:solidFill>
              </a:defRPr>
            </a:lvl1pPr>
          </a:lstStyle>
          <a:p>
            <a:fld id="{D6EEABFB-2DFD-4123-A37B-C9E58B97B970}" type="datetimeFigureOut">
              <a:rPr lang="en-US" smtClean="0"/>
              <a:t>4/15/2025</a:t>
            </a:fld>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3391C67A-A340-440D-9A6D-F8D7A63A483A}"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EABFB-2DFD-4123-A37B-C9E58B97B970}"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394460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EABFB-2DFD-4123-A37B-C9E58B97B970}"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2693183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EABFB-2DFD-4123-A37B-C9E58B97B970}"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99017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EEABFB-2DFD-4123-A37B-C9E58B97B970}"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1C67A-A340-440D-9A6D-F8D7A63A483A}"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19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EEABFB-2DFD-4123-A37B-C9E58B97B970}"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906031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EEABFB-2DFD-4123-A37B-C9E58B97B970}"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224015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EEABFB-2DFD-4123-A37B-C9E58B97B970}"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200980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EEABFB-2DFD-4123-A37B-C9E58B97B970}"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230706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EEABFB-2DFD-4123-A37B-C9E58B97B970}"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228059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EEABFB-2DFD-4123-A37B-C9E58B97B970}"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1C67A-A340-440D-9A6D-F8D7A63A483A}" type="slidenum">
              <a:rPr lang="en-US" smtClean="0"/>
              <a:t>‹#›</a:t>
            </a:fld>
            <a:endParaRPr lang="en-US"/>
          </a:p>
        </p:txBody>
      </p:sp>
    </p:spTree>
    <p:extLst>
      <p:ext uri="{BB962C8B-B14F-4D97-AF65-F5344CB8AC3E}">
        <p14:creationId xmlns:p14="http://schemas.microsoft.com/office/powerpoint/2010/main" val="30121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6EEABFB-2DFD-4123-A37B-C9E58B97B970}" type="datetimeFigureOut">
              <a:rPr lang="en-US" smtClean="0"/>
              <a:t>4/15/2025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391C67A-A340-440D-9A6D-F8D7A63A483A}" type="slidenum">
              <a:rPr lang="en-US" smtClean="0"/>
              <a:t>‹#›</a:t>
            </a:fld>
            <a:endParaRPr lang="en-US"/>
          </a:p>
        </p:txBody>
      </p:sp>
    </p:spTree>
    <p:extLst>
      <p:ext uri="{BB962C8B-B14F-4D97-AF65-F5344CB8AC3E}">
        <p14:creationId xmlns:p14="http://schemas.microsoft.com/office/powerpoint/2010/main" val="53062723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google.com/url?sa=i&amp;url=https%3A%2F%2Felsacyril.com%2Fthe-beautiful-lisbon-our-3-day-guide%2F&amp;psig=AOvVaw30MUzKWU3n3ZsQSEdp2YrI&amp;ust=1744820712926000&amp;source=images&amp;cd=vfe&amp;opi=89978449&amp;ved=0CBQQjRxqFwoTCMjA4ui52owDFQAAAAAdAAAAABAE" TargetMode="Externa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hyperlink" Target="http://www.datacuberesearch.com/spain-fintech-market?utm_source=chatgpt.com" TargetMode="External"/><Relationship Id="rId3" Type="http://schemas.openxmlformats.org/officeDocument/2006/relationships/hyperlink" Target="http://www.semicontaiwan.org/en/silicon_italy_pavilion" TargetMode="External"/><Relationship Id="rId7" Type="http://schemas.openxmlformats.org/officeDocument/2006/relationships/hyperlink" Target="https://fintechnews.ch/fintechportugal/portuguese-fintech-map-and-report-2023/65442/" TargetMode="External"/><Relationship Id="rId2" Type="http://schemas.openxmlformats.org/officeDocument/2006/relationships/hyperlink" Target="http://www.ey.com/en_it/insights/financial-services/the-evolution-of-the-italian-fintech-ecosystem" TargetMode="External"/><Relationship Id="rId1" Type="http://schemas.openxmlformats.org/officeDocument/2006/relationships/slideLayout" Target="../slideLayouts/slideLayout2.xml"/><Relationship Id="rId6" Type="http://schemas.openxmlformats.org/officeDocument/2006/relationships/hyperlink" Target="https://www.theportugalnews.com/news/2022-01-13/portugal-worst-for-financial-literacy/64623" TargetMode="External"/><Relationship Id="rId5" Type="http://schemas.openxmlformats.org/officeDocument/2006/relationships/hyperlink" Target="https://www.eu-startups.com/2022/10/portugals-fintech-ecosystem-passes-e1-billion-we-take-an-inside-look/" TargetMode="External"/><Relationship Id="rId4" Type="http://schemas.openxmlformats.org/officeDocument/2006/relationships/hyperlink" Target="https://www.forbes.com/sites/meaghanjohnson/2023/12/13/portugals-progressive-policies-fuel-fintech-growth/" TargetMode="External"/><Relationship Id="rId9" Type="http://schemas.openxmlformats.org/officeDocument/2006/relationships/hyperlink" Target="http://www.fintechdistrict.com/en/insights/blog/2024-a-year-of-investment-and-collaboration-within-fintech-district-ecosystem/?utm_source=chatgp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2_C2C11F2F.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05_EAB7744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16DF-C654-C484-44F2-AEE08EF8C780}"/>
              </a:ext>
            </a:extLst>
          </p:cNvPr>
          <p:cNvSpPr>
            <a:spLocks noGrp="1"/>
          </p:cNvSpPr>
          <p:nvPr>
            <p:ph type="ctrTitle"/>
          </p:nvPr>
        </p:nvSpPr>
        <p:spPr>
          <a:xfrm>
            <a:off x="5002794" y="944880"/>
            <a:ext cx="6251110" cy="3566160"/>
          </a:xfrm>
        </p:spPr>
        <p:txBody>
          <a:bodyPr anchor="b">
            <a:normAutofit/>
          </a:bodyPr>
          <a:lstStyle/>
          <a:p>
            <a:pPr algn="l"/>
            <a:r>
              <a:rPr lang="en-US" sz="5400">
                <a:solidFill>
                  <a:schemeClr val="tx2"/>
                </a:solidFill>
                <a:latin typeface="Constantia" panose="02030602050306030303" pitchFamily="18" charset="0"/>
              </a:rPr>
              <a:t>Global Fintech: Italy, Spain, and Portugal</a:t>
            </a:r>
          </a:p>
        </p:txBody>
      </p:sp>
      <p:sp>
        <p:nvSpPr>
          <p:cNvPr id="3" name="Subtitle 2">
            <a:extLst>
              <a:ext uri="{FF2B5EF4-FFF2-40B4-BE49-F238E27FC236}">
                <a16:creationId xmlns:a16="http://schemas.microsoft.com/office/drawing/2014/main" id="{959F447B-BDA0-B684-89D3-15DF3741A444}"/>
              </a:ext>
            </a:extLst>
          </p:cNvPr>
          <p:cNvSpPr>
            <a:spLocks noGrp="1"/>
          </p:cNvSpPr>
          <p:nvPr>
            <p:ph type="subTitle" idx="1"/>
          </p:nvPr>
        </p:nvSpPr>
        <p:spPr>
          <a:xfrm>
            <a:off x="5002794" y="4511040"/>
            <a:ext cx="4657345" cy="1572768"/>
          </a:xfrm>
        </p:spPr>
        <p:txBody>
          <a:bodyPr vert="horz" lIns="91440" tIns="45720" rIns="91440" bIns="45720" rtlCol="0" anchor="t">
            <a:normAutofit/>
          </a:bodyPr>
          <a:lstStyle/>
          <a:p>
            <a:pPr algn="l"/>
            <a:r>
              <a:rPr lang="en-US" sz="1800">
                <a:solidFill>
                  <a:schemeClr val="tx1"/>
                </a:solidFill>
                <a:latin typeface="Constantia"/>
              </a:rPr>
              <a:t>Mckenna Davies, Tiernan Geary, Nick Parrish, Asad Yussuf, and Daylen Bowen</a:t>
            </a:r>
          </a:p>
        </p:txBody>
      </p:sp>
      <p:pic>
        <p:nvPicPr>
          <p:cNvPr id="5" name="Picture 4" descr="A body of water next to a beach&#10;&#10;AI-generated content may be incorrect.">
            <a:extLst>
              <a:ext uri="{FF2B5EF4-FFF2-40B4-BE49-F238E27FC236}">
                <a16:creationId xmlns:a16="http://schemas.microsoft.com/office/drawing/2014/main" id="{04B1404C-F432-F146-55CC-7C263C56A75C}"/>
              </a:ext>
            </a:extLst>
          </p:cNvPr>
          <p:cNvPicPr>
            <a:picLocks noChangeAspect="1"/>
          </p:cNvPicPr>
          <p:nvPr/>
        </p:nvPicPr>
        <p:blipFill>
          <a:blip r:embed="rId2"/>
          <a:srcRect l="8753" r="531" b="-19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804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64E99-33BE-1292-7D2A-C9F464B97455}"/>
              </a:ext>
            </a:extLst>
          </p:cNvPr>
          <p:cNvSpPr>
            <a:spLocks noGrp="1"/>
          </p:cNvSpPr>
          <p:nvPr>
            <p:ph idx="1"/>
          </p:nvPr>
        </p:nvSpPr>
        <p:spPr>
          <a:xfrm>
            <a:off x="628990" y="1779589"/>
            <a:ext cx="6414799" cy="4728498"/>
          </a:xfrm>
        </p:spPr>
        <p:txBody>
          <a:bodyPr vert="horz" lIns="91440" tIns="45720" rIns="91440" bIns="45720" rtlCol="0" anchor="t">
            <a:noAutofit/>
          </a:bodyPr>
          <a:lstStyle/>
          <a:p>
            <a:pPr marL="285750" indent="-285750">
              <a:lnSpc>
                <a:spcPct val="90000"/>
              </a:lnSpc>
              <a:buFont typeface="Wingdings"/>
              <a:buChar char="§"/>
            </a:pPr>
            <a:endParaRPr lang="en-US" sz="1400" b="1">
              <a:latin typeface="Lato"/>
              <a:ea typeface="Lato"/>
              <a:cs typeface="Lato"/>
            </a:endParaRPr>
          </a:p>
          <a:p>
            <a:pPr>
              <a:lnSpc>
                <a:spcPct val="90000"/>
              </a:lnSpc>
              <a:buFont typeface="Wingdings"/>
              <a:buChar char="§"/>
            </a:pPr>
            <a:r>
              <a:rPr lang="en-US" sz="1600" b="1">
                <a:solidFill>
                  <a:schemeClr val="tx1"/>
                </a:solidFill>
                <a:latin typeface="Constantia"/>
                <a:ea typeface="Lato"/>
                <a:cs typeface="Lato"/>
              </a:rPr>
              <a:t>Competition from Traditional Banks</a:t>
            </a:r>
          </a:p>
          <a:p>
            <a:pPr lvl="1">
              <a:lnSpc>
                <a:spcPct val="90000"/>
              </a:lnSpc>
              <a:buFont typeface="Wingdings"/>
              <a:buChar char="§"/>
            </a:pPr>
            <a:r>
              <a:rPr lang="en-US" sz="1400">
                <a:solidFill>
                  <a:schemeClr val="tx1"/>
                </a:solidFill>
                <a:latin typeface="Constantia"/>
                <a:ea typeface="Lato"/>
                <a:cs typeface="Lato"/>
              </a:rPr>
              <a:t>EX: Santander and BBVA</a:t>
            </a:r>
            <a:endParaRPr lang="en-US" sz="1400">
              <a:solidFill>
                <a:schemeClr val="tx1"/>
              </a:solidFill>
              <a:latin typeface="Constantia"/>
            </a:endParaRPr>
          </a:p>
          <a:p>
            <a:pPr>
              <a:lnSpc>
                <a:spcPct val="90000"/>
              </a:lnSpc>
              <a:buFont typeface="Wingdings"/>
              <a:buChar char="§"/>
            </a:pPr>
            <a:r>
              <a:rPr lang="en-US" sz="1600" b="1">
                <a:solidFill>
                  <a:schemeClr val="tx1"/>
                </a:solidFill>
                <a:latin typeface="Constantia"/>
                <a:ea typeface="Lato"/>
                <a:cs typeface="Lato"/>
              </a:rPr>
              <a:t>Regulatory Environment</a:t>
            </a:r>
          </a:p>
          <a:p>
            <a:pPr lvl="1">
              <a:lnSpc>
                <a:spcPct val="90000"/>
              </a:lnSpc>
              <a:buFont typeface="Wingdings"/>
              <a:buChar char="§"/>
            </a:pPr>
            <a:r>
              <a:rPr lang="en-US" sz="1400">
                <a:solidFill>
                  <a:schemeClr val="tx1"/>
                </a:solidFill>
                <a:latin typeface="Constantia"/>
                <a:ea typeface="Lato"/>
                <a:cs typeface="Lato"/>
              </a:rPr>
              <a:t>Improvement in CNMV lead to complex EU rules</a:t>
            </a:r>
            <a:endParaRPr lang="en-US" sz="1400">
              <a:solidFill>
                <a:schemeClr val="tx1"/>
              </a:solidFill>
              <a:latin typeface="Constantia"/>
            </a:endParaRPr>
          </a:p>
          <a:p>
            <a:pPr>
              <a:lnSpc>
                <a:spcPct val="90000"/>
              </a:lnSpc>
              <a:buFont typeface="Wingdings"/>
              <a:buChar char="§"/>
            </a:pPr>
            <a:r>
              <a:rPr lang="en-US" sz="1600" b="1">
                <a:solidFill>
                  <a:schemeClr val="tx1"/>
                </a:solidFill>
                <a:latin typeface="Constantia"/>
                <a:ea typeface="Lato"/>
                <a:cs typeface="Lato"/>
              </a:rPr>
              <a:t>Market Consolidation</a:t>
            </a:r>
          </a:p>
          <a:p>
            <a:pPr lvl="1">
              <a:lnSpc>
                <a:spcPct val="90000"/>
              </a:lnSpc>
              <a:buFont typeface="Wingdings"/>
              <a:buChar char="§"/>
            </a:pPr>
            <a:r>
              <a:rPr lang="en-US" sz="1400">
                <a:solidFill>
                  <a:schemeClr val="tx1"/>
                </a:solidFill>
                <a:latin typeface="Constantia"/>
                <a:ea typeface="Lato"/>
                <a:cs typeface="Lato"/>
              </a:rPr>
              <a:t>Reduce consumer choice</a:t>
            </a:r>
            <a:endParaRPr lang="en-US" sz="1400">
              <a:solidFill>
                <a:schemeClr val="tx1"/>
              </a:solidFill>
              <a:latin typeface="Constantia"/>
            </a:endParaRPr>
          </a:p>
          <a:p>
            <a:pPr>
              <a:lnSpc>
                <a:spcPct val="90000"/>
              </a:lnSpc>
              <a:buFont typeface="Wingdings"/>
              <a:buChar char="§"/>
            </a:pPr>
            <a:r>
              <a:rPr lang="en-US" sz="1600" b="1">
                <a:solidFill>
                  <a:schemeClr val="tx1"/>
                </a:solidFill>
                <a:latin typeface="Constantia"/>
                <a:ea typeface="Lato"/>
                <a:cs typeface="Lato"/>
              </a:rPr>
              <a:t>Technological Challenges</a:t>
            </a:r>
          </a:p>
          <a:p>
            <a:pPr lvl="1">
              <a:lnSpc>
                <a:spcPct val="90000"/>
              </a:lnSpc>
              <a:buFont typeface="Wingdings"/>
              <a:buChar char="§"/>
            </a:pPr>
            <a:r>
              <a:rPr lang="en-US" sz="1400">
                <a:solidFill>
                  <a:schemeClr val="tx1"/>
                </a:solidFill>
                <a:latin typeface="Constantia"/>
                <a:ea typeface="Lato"/>
                <a:cs typeface="Lato"/>
              </a:rPr>
              <a:t>Poses threats to smaller firms</a:t>
            </a:r>
            <a:r>
              <a:rPr lang="en-US" sz="1400" b="1">
                <a:solidFill>
                  <a:schemeClr val="tx1"/>
                </a:solidFill>
                <a:latin typeface="Constantia"/>
                <a:ea typeface="Lato"/>
                <a:cs typeface="Lato"/>
              </a:rPr>
              <a:t> </a:t>
            </a:r>
            <a:endParaRPr lang="en-US" sz="1400">
              <a:solidFill>
                <a:schemeClr val="tx1"/>
              </a:solidFill>
              <a:latin typeface="Constantia"/>
            </a:endParaRPr>
          </a:p>
          <a:p>
            <a:pPr>
              <a:lnSpc>
                <a:spcPct val="90000"/>
              </a:lnSpc>
              <a:buFont typeface="Wingdings"/>
              <a:buChar char="§"/>
            </a:pPr>
            <a:r>
              <a:rPr lang="en-US" sz="1600" b="1">
                <a:solidFill>
                  <a:schemeClr val="tx1"/>
                </a:solidFill>
                <a:latin typeface="Constantia"/>
                <a:ea typeface="Lato"/>
                <a:cs typeface="Lato"/>
              </a:rPr>
              <a:t>Global Economic Conditions</a:t>
            </a:r>
            <a:endParaRPr lang="en-US" sz="1600">
              <a:solidFill>
                <a:schemeClr val="tx1"/>
              </a:solidFill>
              <a:latin typeface="Constantia"/>
              <a:ea typeface="Lato"/>
              <a:cs typeface="Lato"/>
            </a:endParaRPr>
          </a:p>
          <a:p>
            <a:pPr lvl="1">
              <a:lnSpc>
                <a:spcPct val="90000"/>
              </a:lnSpc>
              <a:buFont typeface="Wingdings"/>
              <a:buChar char="§"/>
            </a:pPr>
            <a:r>
              <a:rPr lang="en-US" sz="1400">
                <a:solidFill>
                  <a:schemeClr val="tx1"/>
                </a:solidFill>
                <a:latin typeface="Constantia"/>
                <a:ea typeface="Lato"/>
                <a:cs typeface="Lato"/>
              </a:rPr>
              <a:t>EX: Inflation, Reduced VC funding</a:t>
            </a:r>
            <a:r>
              <a:rPr lang="en-US" sz="1400" b="1">
                <a:solidFill>
                  <a:schemeClr val="tx1"/>
                </a:solidFill>
                <a:latin typeface="Constantia"/>
                <a:ea typeface="Lato"/>
                <a:cs typeface="Lato"/>
              </a:rPr>
              <a:t> </a:t>
            </a:r>
            <a:br>
              <a:rPr lang="en-US" sz="1400">
                <a:latin typeface="Constantia"/>
              </a:rPr>
            </a:br>
            <a:endParaRPr lang="en-US" sz="1400">
              <a:latin typeface="Constantia"/>
            </a:endParaRPr>
          </a:p>
        </p:txBody>
      </p:sp>
      <p:pic>
        <p:nvPicPr>
          <p:cNvPr id="4" name="Picture 3" descr="A red sign with white text and a flag in front of a building&#10;&#10;AI-generated content may be incorrect.">
            <a:extLst>
              <a:ext uri="{FF2B5EF4-FFF2-40B4-BE49-F238E27FC236}">
                <a16:creationId xmlns:a16="http://schemas.microsoft.com/office/drawing/2014/main" id="{6E57CEB0-3ABA-240C-585F-9F7FF2CFC623}"/>
              </a:ext>
            </a:extLst>
          </p:cNvPr>
          <p:cNvPicPr>
            <a:picLocks noChangeAspect="1"/>
          </p:cNvPicPr>
          <p:nvPr/>
        </p:nvPicPr>
        <p:blipFill>
          <a:blip r:embed="rId2"/>
          <a:srcRect r="3" b="7925"/>
          <a:stretch/>
        </p:blipFill>
        <p:spPr>
          <a:xfrm>
            <a:off x="6362401" y="1930731"/>
            <a:ext cx="4310275" cy="3729962"/>
          </a:xfrm>
          <a:prstGeom prst="rect">
            <a:avLst/>
          </a:prstGeom>
        </p:spPr>
      </p:pic>
      <p:pic>
        <p:nvPicPr>
          <p:cNvPr id="5" name="Picture 4" descr="A red and yellow flag with a coat of arms and a crown&#10;&#10;AI-generated content may be incorrect.">
            <a:extLst>
              <a:ext uri="{FF2B5EF4-FFF2-40B4-BE49-F238E27FC236}">
                <a16:creationId xmlns:a16="http://schemas.microsoft.com/office/drawing/2014/main" id="{2BA251BE-87B4-80F1-1349-10C47231E145}"/>
              </a:ext>
            </a:extLst>
          </p:cNvPr>
          <p:cNvPicPr>
            <a:picLocks noChangeAspect="1"/>
          </p:cNvPicPr>
          <p:nvPr/>
        </p:nvPicPr>
        <p:blipFill>
          <a:blip r:embed="rId3"/>
          <a:stretch>
            <a:fillRect/>
          </a:stretch>
        </p:blipFill>
        <p:spPr>
          <a:xfrm>
            <a:off x="10518525" y="334090"/>
            <a:ext cx="1361267" cy="1026520"/>
          </a:xfrm>
          <a:prstGeom prst="rect">
            <a:avLst/>
          </a:prstGeom>
        </p:spPr>
      </p:pic>
      <p:sp>
        <p:nvSpPr>
          <p:cNvPr id="9" name="TextBox 8">
            <a:extLst>
              <a:ext uri="{FF2B5EF4-FFF2-40B4-BE49-F238E27FC236}">
                <a16:creationId xmlns:a16="http://schemas.microsoft.com/office/drawing/2014/main" id="{56F9CA6D-04B2-3F32-70F3-2FF585B62351}"/>
              </a:ext>
            </a:extLst>
          </p:cNvPr>
          <p:cNvSpPr txBox="1"/>
          <p:nvPr/>
        </p:nvSpPr>
        <p:spPr>
          <a:xfrm>
            <a:off x="6163507" y="5653174"/>
            <a:ext cx="497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tantia"/>
                <a:ea typeface="Lato"/>
                <a:cs typeface="Lato"/>
              </a:rPr>
              <a:t>(The National Securities Market Commission)</a:t>
            </a:r>
          </a:p>
        </p:txBody>
      </p:sp>
      <p:sp>
        <p:nvSpPr>
          <p:cNvPr id="10" name="Title 1">
            <a:extLst>
              <a:ext uri="{FF2B5EF4-FFF2-40B4-BE49-F238E27FC236}">
                <a16:creationId xmlns:a16="http://schemas.microsoft.com/office/drawing/2014/main" id="{BAEFE3B0-F231-3115-DD3D-28854D8559BF}"/>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a:solidFill>
                  <a:srgbClr val="000000"/>
                </a:solidFill>
                <a:latin typeface="Constantia"/>
              </a:rPr>
              <a:t>Spain – Threats</a:t>
            </a:r>
          </a:p>
        </p:txBody>
      </p:sp>
      <p:sp>
        <p:nvSpPr>
          <p:cNvPr id="12" name="TextBox 11">
            <a:extLst>
              <a:ext uri="{FF2B5EF4-FFF2-40B4-BE49-F238E27FC236}">
                <a16:creationId xmlns:a16="http://schemas.microsoft.com/office/drawing/2014/main" id="{48C7D530-F82C-D577-4623-36760D73483F}"/>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Mckenna Davies</a:t>
            </a:r>
            <a:endParaRPr lang="en-US"/>
          </a:p>
        </p:txBody>
      </p:sp>
    </p:spTree>
    <p:extLst>
      <p:ext uri="{BB962C8B-B14F-4D97-AF65-F5344CB8AC3E}">
        <p14:creationId xmlns:p14="http://schemas.microsoft.com/office/powerpoint/2010/main" val="257469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0494734B-2C62-2A3E-9BDC-5086B389239F}"/>
              </a:ext>
            </a:extLst>
          </p:cNvPr>
          <p:cNvSpPr>
            <a:spLocks noGrp="1"/>
          </p:cNvSpPr>
          <p:nvPr>
            <p:ph idx="1"/>
          </p:nvPr>
        </p:nvSpPr>
        <p:spPr>
          <a:xfrm>
            <a:off x="491404" y="1827362"/>
            <a:ext cx="6285576" cy="4038600"/>
          </a:xfrm>
        </p:spPr>
        <p:txBody>
          <a:bodyPr vert="horz" lIns="91440" tIns="45720" rIns="91440" bIns="45720" rtlCol="0" anchor="t">
            <a:noAutofit/>
          </a:bodyPr>
          <a:lstStyle/>
          <a:p>
            <a:pPr>
              <a:buFont typeface="Wingdings"/>
              <a:buChar char="§"/>
            </a:pPr>
            <a:r>
              <a:rPr lang="en-US" sz="1600" b="1">
                <a:solidFill>
                  <a:srgbClr val="000000"/>
                </a:solidFill>
                <a:latin typeface="Constantia"/>
              </a:rPr>
              <a:t>Market Growth and Emerging Technologies:</a:t>
            </a:r>
            <a:endParaRPr lang="en-US" sz="1600">
              <a:solidFill>
                <a:srgbClr val="000000"/>
              </a:solidFill>
              <a:latin typeface="Constantia"/>
            </a:endParaRPr>
          </a:p>
          <a:p>
            <a:pPr lvl="1">
              <a:buFont typeface="Wingdings"/>
              <a:buChar char="§"/>
            </a:pPr>
            <a:r>
              <a:rPr lang="en-US" sz="1400">
                <a:solidFill>
                  <a:srgbClr val="000000"/>
                </a:solidFill>
                <a:latin typeface="Constantia"/>
              </a:rPr>
              <a:t>Projected growth € 995 billion by 2032</a:t>
            </a:r>
          </a:p>
          <a:p>
            <a:pPr>
              <a:buFont typeface="Wingdings"/>
              <a:buChar char="§"/>
            </a:pPr>
            <a:r>
              <a:rPr lang="en-US" sz="1600" b="1">
                <a:solidFill>
                  <a:srgbClr val="000000"/>
                </a:solidFill>
                <a:latin typeface="Constantia"/>
              </a:rPr>
              <a:t>Investment in FinTech Startups:</a:t>
            </a:r>
          </a:p>
          <a:p>
            <a:pPr lvl="1">
              <a:buFont typeface="Wingdings"/>
              <a:buChar char="§"/>
            </a:pPr>
            <a:r>
              <a:rPr lang="en-US" sz="1400">
                <a:solidFill>
                  <a:srgbClr val="000000"/>
                </a:solidFill>
                <a:latin typeface="Constantia"/>
              </a:rPr>
              <a:t>2024: </a:t>
            </a:r>
            <a:r>
              <a:rPr lang="en-US" sz="1400">
                <a:solidFill>
                  <a:srgbClr val="000000"/>
                </a:solidFill>
                <a:latin typeface="Constantia"/>
                <a:ea typeface="+mn-lt"/>
                <a:cs typeface="+mn-lt"/>
              </a:rPr>
              <a:t>€ </a:t>
            </a:r>
            <a:r>
              <a:rPr lang="en-US" sz="1400">
                <a:solidFill>
                  <a:srgbClr val="000000"/>
                </a:solidFill>
                <a:latin typeface="Constantia"/>
              </a:rPr>
              <a:t>3.1 Billion in investments </a:t>
            </a:r>
          </a:p>
          <a:p>
            <a:pPr>
              <a:buFont typeface="Wingdings"/>
              <a:buChar char="§"/>
            </a:pPr>
            <a:r>
              <a:rPr lang="en-US" sz="1600" b="1">
                <a:solidFill>
                  <a:srgbClr val="000000"/>
                </a:solidFill>
                <a:latin typeface="Constantia"/>
              </a:rPr>
              <a:t>Regional Tech Hubs: </a:t>
            </a:r>
          </a:p>
          <a:p>
            <a:pPr lvl="1">
              <a:buFont typeface="Wingdings"/>
              <a:buChar char="§"/>
            </a:pPr>
            <a:r>
              <a:rPr lang="en-US" sz="1400">
                <a:solidFill>
                  <a:srgbClr val="000000"/>
                </a:solidFill>
                <a:latin typeface="Constantia"/>
              </a:rPr>
              <a:t>Barcelona and Catalonia</a:t>
            </a:r>
          </a:p>
          <a:p>
            <a:pPr>
              <a:buFont typeface="Wingdings"/>
              <a:buChar char="§"/>
            </a:pPr>
            <a:r>
              <a:rPr lang="en-US" sz="1600" b="1">
                <a:solidFill>
                  <a:srgbClr val="000000"/>
                </a:solidFill>
                <a:latin typeface="Constantia"/>
              </a:rPr>
              <a:t>Digital Payment Growth:</a:t>
            </a:r>
            <a:endParaRPr lang="en-US" sz="1600">
              <a:solidFill>
                <a:srgbClr val="000000"/>
              </a:solidFill>
              <a:latin typeface="Constantia"/>
            </a:endParaRPr>
          </a:p>
          <a:p>
            <a:pPr lvl="1">
              <a:buFont typeface="Wingdings"/>
              <a:buChar char="§"/>
            </a:pPr>
            <a:r>
              <a:rPr lang="en-US" sz="1400">
                <a:solidFill>
                  <a:srgbClr val="000000"/>
                </a:solidFill>
                <a:latin typeface="Constantia"/>
              </a:rPr>
              <a:t>Increased mobile wallets and payment platforms</a:t>
            </a:r>
          </a:p>
          <a:p>
            <a:pPr>
              <a:buFont typeface="Wingdings"/>
              <a:buChar char="§"/>
            </a:pPr>
            <a:r>
              <a:rPr lang="en-US" sz="1600" b="1">
                <a:solidFill>
                  <a:srgbClr val="000000"/>
                </a:solidFill>
                <a:latin typeface="Constantia"/>
              </a:rPr>
              <a:t>Decentralized Finance (DeFi):</a:t>
            </a:r>
            <a:endParaRPr lang="en-US" sz="1600">
              <a:solidFill>
                <a:srgbClr val="000000"/>
              </a:solidFill>
              <a:latin typeface="Constantia"/>
            </a:endParaRPr>
          </a:p>
          <a:p>
            <a:pPr lvl="1">
              <a:buFont typeface="Wingdings"/>
              <a:buChar char="§"/>
            </a:pPr>
            <a:r>
              <a:rPr lang="en-US" sz="1400">
                <a:solidFill>
                  <a:srgbClr val="000000"/>
                </a:solidFill>
                <a:latin typeface="Constantia"/>
              </a:rPr>
              <a:t>More focus on blockchain and cryptocurrencies</a:t>
            </a:r>
          </a:p>
          <a:p>
            <a:pPr>
              <a:buFont typeface="Wingdings"/>
              <a:buChar char="§"/>
            </a:pPr>
            <a:r>
              <a:rPr lang="en-US" sz="1600" b="1">
                <a:solidFill>
                  <a:srgbClr val="000000"/>
                </a:solidFill>
                <a:latin typeface="Constantia"/>
              </a:rPr>
              <a:t>Investment Decline and Strategic Shifts: </a:t>
            </a:r>
            <a:endParaRPr lang="en-US" sz="1600">
              <a:solidFill>
                <a:srgbClr val="000000"/>
              </a:solidFill>
              <a:latin typeface="Constantia"/>
            </a:endParaRPr>
          </a:p>
          <a:p>
            <a:pPr lvl="1">
              <a:buFont typeface="Wingdings"/>
              <a:buChar char="§"/>
            </a:pPr>
            <a:r>
              <a:rPr lang="en-US" sz="1400">
                <a:solidFill>
                  <a:srgbClr val="000000"/>
                </a:solidFill>
                <a:latin typeface="Constantia"/>
              </a:rPr>
              <a:t>Ai-driven risk assessment tools, automated investment platforms, innovative lending</a:t>
            </a:r>
          </a:p>
        </p:txBody>
      </p:sp>
      <p:pic>
        <p:nvPicPr>
          <p:cNvPr id="3" name="Picture 2" descr="A map of catalonia with black text&#10;&#10;AI-generated content may be incorrect.">
            <a:extLst>
              <a:ext uri="{FF2B5EF4-FFF2-40B4-BE49-F238E27FC236}">
                <a16:creationId xmlns:a16="http://schemas.microsoft.com/office/drawing/2014/main" id="{8A4AE644-7339-1F53-910E-DC13DDC1BE20}"/>
              </a:ext>
            </a:extLst>
          </p:cNvPr>
          <p:cNvPicPr>
            <a:picLocks noChangeAspect="1"/>
          </p:cNvPicPr>
          <p:nvPr/>
        </p:nvPicPr>
        <p:blipFill>
          <a:blip r:embed="rId2"/>
          <a:stretch>
            <a:fillRect/>
          </a:stretch>
        </p:blipFill>
        <p:spPr>
          <a:xfrm>
            <a:off x="6762251" y="2137150"/>
            <a:ext cx="4587526" cy="3041793"/>
          </a:xfrm>
          <a:prstGeom prst="rect">
            <a:avLst/>
          </a:prstGeom>
        </p:spPr>
      </p:pic>
      <p:pic>
        <p:nvPicPr>
          <p:cNvPr id="5" name="Picture 4" descr="A red and yellow flag with a coat of arms and a crown&#10;&#10;AI-generated content may be incorrect.">
            <a:extLst>
              <a:ext uri="{FF2B5EF4-FFF2-40B4-BE49-F238E27FC236}">
                <a16:creationId xmlns:a16="http://schemas.microsoft.com/office/drawing/2014/main" id="{517C140D-680C-DD94-B39D-8205F704F03A}"/>
              </a:ext>
            </a:extLst>
          </p:cNvPr>
          <p:cNvPicPr>
            <a:picLocks noChangeAspect="1"/>
          </p:cNvPicPr>
          <p:nvPr/>
        </p:nvPicPr>
        <p:blipFill>
          <a:blip r:embed="rId3"/>
          <a:stretch>
            <a:fillRect/>
          </a:stretch>
        </p:blipFill>
        <p:spPr>
          <a:xfrm>
            <a:off x="10518526" y="334090"/>
            <a:ext cx="1361267" cy="1026520"/>
          </a:xfrm>
          <a:prstGeom prst="rect">
            <a:avLst/>
          </a:prstGeom>
        </p:spPr>
      </p:pic>
      <p:sp>
        <p:nvSpPr>
          <p:cNvPr id="8" name="Title 1">
            <a:extLst>
              <a:ext uri="{FF2B5EF4-FFF2-40B4-BE49-F238E27FC236}">
                <a16:creationId xmlns:a16="http://schemas.microsoft.com/office/drawing/2014/main" id="{E4ED295A-99A3-488C-E86F-428CE2BA15F7}"/>
              </a:ext>
            </a:extLst>
          </p:cNvPr>
          <p:cNvSpPr>
            <a:spLocks noGrp="1"/>
          </p:cNvSpPr>
          <p:nvPr>
            <p:ph type="title"/>
          </p:nvPr>
        </p:nvSpPr>
        <p:spPr>
          <a:xfrm>
            <a:off x="1143000" y="609600"/>
            <a:ext cx="9875520" cy="1356360"/>
          </a:xfrm>
        </p:spPr>
        <p:txBody>
          <a:bodyPr vert="horz" lIns="91440" tIns="45720" rIns="91440" bIns="45720" rtlCol="0" anchor="ctr">
            <a:noAutofit/>
          </a:bodyPr>
          <a:lstStyle/>
          <a:p>
            <a:r>
              <a:rPr lang="en-US">
                <a:solidFill>
                  <a:srgbClr val="000000"/>
                </a:solidFill>
                <a:latin typeface="Constantia"/>
              </a:rPr>
              <a:t>Spain – Opportunities</a:t>
            </a:r>
          </a:p>
        </p:txBody>
      </p:sp>
      <p:sp>
        <p:nvSpPr>
          <p:cNvPr id="9" name="TextBox 8">
            <a:extLst>
              <a:ext uri="{FF2B5EF4-FFF2-40B4-BE49-F238E27FC236}">
                <a16:creationId xmlns:a16="http://schemas.microsoft.com/office/drawing/2014/main" id="{D9402C45-91FE-9547-6A18-77E814DF61E2}"/>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Mckenna Davies</a:t>
            </a:r>
            <a:endParaRPr lang="en-US"/>
          </a:p>
        </p:txBody>
      </p:sp>
    </p:spTree>
    <p:extLst>
      <p:ext uri="{BB962C8B-B14F-4D97-AF65-F5344CB8AC3E}">
        <p14:creationId xmlns:p14="http://schemas.microsoft.com/office/powerpoint/2010/main" val="40644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77AC-5869-6380-53E7-CD7D6F480F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F9347-30F5-CD16-86E3-817FCD0944CD}"/>
              </a:ext>
            </a:extLst>
          </p:cNvPr>
          <p:cNvSpPr>
            <a:spLocks noGrp="1"/>
          </p:cNvSpPr>
          <p:nvPr>
            <p:ph type="title"/>
          </p:nvPr>
        </p:nvSpPr>
        <p:spPr/>
        <p:txBody>
          <a:bodyPr/>
          <a:lstStyle/>
          <a:p>
            <a:r>
              <a:rPr lang="en-US">
                <a:solidFill>
                  <a:schemeClr val="tx1"/>
                </a:solidFill>
                <a:latin typeface="Constantia"/>
              </a:rPr>
              <a:t>Spain – Star </a:t>
            </a:r>
            <a:r>
              <a:rPr lang="en-US" err="1">
                <a:solidFill>
                  <a:schemeClr val="tx1"/>
                </a:solidFill>
                <a:latin typeface="Constantia"/>
              </a:rPr>
              <a:t>Fintechs</a:t>
            </a:r>
            <a:r>
              <a:rPr lang="en-US">
                <a:solidFill>
                  <a:schemeClr val="tx1"/>
                </a:solidFill>
                <a:latin typeface="Constantia"/>
              </a:rPr>
              <a:t> </a:t>
            </a:r>
          </a:p>
        </p:txBody>
      </p:sp>
      <p:sp>
        <p:nvSpPr>
          <p:cNvPr id="4" name="Text Placeholder 3">
            <a:extLst>
              <a:ext uri="{FF2B5EF4-FFF2-40B4-BE49-F238E27FC236}">
                <a16:creationId xmlns:a16="http://schemas.microsoft.com/office/drawing/2014/main" id="{DAE90AE1-5C70-482D-B4F5-2C0A726C27F2}"/>
              </a:ext>
            </a:extLst>
          </p:cNvPr>
          <p:cNvSpPr>
            <a:spLocks noGrp="1"/>
          </p:cNvSpPr>
          <p:nvPr>
            <p:ph type="body" idx="1"/>
          </p:nvPr>
        </p:nvSpPr>
        <p:spPr>
          <a:xfrm>
            <a:off x="1172766" y="1858636"/>
            <a:ext cx="4754880" cy="777240"/>
          </a:xfrm>
        </p:spPr>
        <p:txBody>
          <a:bodyPr>
            <a:normAutofit/>
          </a:bodyPr>
          <a:lstStyle/>
          <a:p>
            <a:r>
              <a:rPr lang="en-US" sz="2000" err="1">
                <a:solidFill>
                  <a:schemeClr val="tx1"/>
                </a:solidFill>
                <a:latin typeface="Constantia"/>
                <a:cs typeface="Times New Roman"/>
              </a:rPr>
              <a:t>Bnext</a:t>
            </a:r>
            <a:endParaRPr lang="en-US" sz="2000">
              <a:solidFill>
                <a:schemeClr val="tx1"/>
              </a:solidFill>
              <a:latin typeface="Constantia"/>
            </a:endParaRPr>
          </a:p>
        </p:txBody>
      </p:sp>
      <p:sp>
        <p:nvSpPr>
          <p:cNvPr id="3" name="Content Placeholder 2">
            <a:extLst>
              <a:ext uri="{FF2B5EF4-FFF2-40B4-BE49-F238E27FC236}">
                <a16:creationId xmlns:a16="http://schemas.microsoft.com/office/drawing/2014/main" id="{7563BBD9-5536-68F1-3DB3-349A0D28C070}"/>
              </a:ext>
            </a:extLst>
          </p:cNvPr>
          <p:cNvSpPr>
            <a:spLocks noGrp="1"/>
          </p:cNvSpPr>
          <p:nvPr>
            <p:ph sz="half" idx="2"/>
          </p:nvPr>
        </p:nvSpPr>
        <p:spPr>
          <a:xfrm>
            <a:off x="1143000" y="2638139"/>
            <a:ext cx="4754880" cy="3514249"/>
          </a:xfrm>
        </p:spPr>
        <p:txBody>
          <a:bodyPr vert="horz" lIns="91440" tIns="45720" rIns="91440" bIns="45720" rtlCol="0" anchor="t">
            <a:noAutofit/>
          </a:bodyPr>
          <a:lstStyle/>
          <a:p>
            <a:pPr marL="45720" indent="0">
              <a:buNone/>
            </a:pPr>
            <a:r>
              <a:rPr lang="en-US" sz="1200" b="1">
                <a:solidFill>
                  <a:schemeClr val="tx1"/>
                </a:solidFill>
                <a:latin typeface="Constantia"/>
                <a:cs typeface="Times New Roman"/>
              </a:rPr>
              <a:t>What they do:</a:t>
            </a:r>
            <a:endParaRPr lang="en-US">
              <a:solidFill>
                <a:schemeClr val="tx1"/>
              </a:solidFill>
              <a:latin typeface="Constantia"/>
            </a:endParaRPr>
          </a:p>
          <a:p>
            <a:pPr marL="217170" indent="-171450"/>
            <a:r>
              <a:rPr lang="en-US" sz="1200" err="1">
                <a:solidFill>
                  <a:schemeClr val="tx1"/>
                </a:solidFill>
                <a:latin typeface="Constantia"/>
                <a:cs typeface="Times New Roman"/>
              </a:rPr>
              <a:t>Bnext</a:t>
            </a:r>
            <a:r>
              <a:rPr lang="en-US" sz="1200">
                <a:solidFill>
                  <a:schemeClr val="tx1"/>
                </a:solidFill>
                <a:latin typeface="Constantia"/>
                <a:cs typeface="Times New Roman"/>
              </a:rPr>
              <a:t> is a fintech company based in Madrid that began as a neobank before developing into a more comprehensive online banking platform.</a:t>
            </a:r>
            <a:endParaRPr lang="en-US">
              <a:solidFill>
                <a:schemeClr val="tx1"/>
              </a:solidFill>
              <a:latin typeface="Constantia"/>
            </a:endParaRPr>
          </a:p>
          <a:p>
            <a:pPr marL="45720" indent="0">
              <a:buNone/>
            </a:pPr>
            <a:r>
              <a:rPr lang="en-US" sz="1200" b="1">
                <a:solidFill>
                  <a:schemeClr val="tx1"/>
                </a:solidFill>
                <a:latin typeface="Constantia"/>
                <a:cs typeface="Times New Roman"/>
              </a:rPr>
              <a:t>Why they stand out:</a:t>
            </a:r>
          </a:p>
          <a:p>
            <a:pPr marL="274320" indent="-228600"/>
            <a:r>
              <a:rPr lang="en-US" sz="1200">
                <a:solidFill>
                  <a:schemeClr val="tx1"/>
                </a:solidFill>
                <a:latin typeface="Constantia"/>
                <a:ea typeface="+mn-lt"/>
                <a:cs typeface="+mn-lt"/>
              </a:rPr>
              <a:t>In a single app, they enable users to manage their finances, make payments, and even browse for financial items (such as loans or insurance).</a:t>
            </a:r>
          </a:p>
          <a:p>
            <a:pPr marL="274320" indent="-228600"/>
            <a:r>
              <a:rPr lang="en-US" sz="1200">
                <a:solidFill>
                  <a:schemeClr val="tx1"/>
                </a:solidFill>
                <a:latin typeface="Constantia"/>
                <a:ea typeface="+mn-lt"/>
                <a:cs typeface="+mn-lt"/>
              </a:rPr>
              <a:t>A huge benefit for those who travel or work worldwide is the ability to send money overseas at competitive rates.</a:t>
            </a:r>
            <a:endParaRPr lang="en-US" sz="1200">
              <a:solidFill>
                <a:schemeClr val="tx1"/>
              </a:solidFill>
              <a:latin typeface="Constantia"/>
              <a:cs typeface="Times New Roman"/>
            </a:endParaRPr>
          </a:p>
          <a:p>
            <a:pPr marL="45720" indent="0">
              <a:buNone/>
            </a:pPr>
            <a:r>
              <a:rPr lang="en-US" sz="1200" b="1">
                <a:solidFill>
                  <a:schemeClr val="tx1"/>
                </a:solidFill>
                <a:latin typeface="Constantia"/>
                <a:ea typeface="+mn-lt"/>
                <a:cs typeface="+mn-lt"/>
              </a:rPr>
              <a:t>Impact:</a:t>
            </a:r>
            <a:endParaRPr lang="en-US" sz="1200">
              <a:solidFill>
                <a:schemeClr val="tx1"/>
              </a:solidFill>
              <a:latin typeface="Constantia"/>
              <a:ea typeface="+mn-lt"/>
              <a:cs typeface="Times New Roman"/>
            </a:endParaRPr>
          </a:p>
          <a:p>
            <a:pPr marL="274320" indent="-228600"/>
            <a:r>
              <a:rPr lang="en-US" sz="1200" err="1">
                <a:solidFill>
                  <a:schemeClr val="tx1"/>
                </a:solidFill>
                <a:latin typeface="Constantia"/>
                <a:ea typeface="+mn-lt"/>
                <a:cs typeface="+mn-lt"/>
              </a:rPr>
              <a:t>Bnext</a:t>
            </a:r>
            <a:r>
              <a:rPr lang="en-US" sz="1200">
                <a:solidFill>
                  <a:schemeClr val="tx1"/>
                </a:solidFill>
                <a:latin typeface="Constantia"/>
                <a:ea typeface="+mn-lt"/>
                <a:cs typeface="+mn-lt"/>
              </a:rPr>
              <a:t> is helping shake up traditional banking in Spain. It’s giving users more control, better options, and a much smoother digital experience. It’s especially popular with younger users who expect more from their banks.</a:t>
            </a:r>
            <a:endParaRPr lang="en-US" sz="1200">
              <a:solidFill>
                <a:schemeClr val="tx1"/>
              </a:solidFill>
              <a:latin typeface="Constantia"/>
              <a:cs typeface="Times New Roman"/>
            </a:endParaRPr>
          </a:p>
          <a:p>
            <a:pPr marL="274320" indent="-228600"/>
            <a:endParaRPr lang="en-US" sz="1200">
              <a:solidFill>
                <a:schemeClr val="tx1"/>
              </a:solidFill>
              <a:latin typeface="Times New Roman"/>
              <a:cs typeface="Times New Roman"/>
            </a:endParaRPr>
          </a:p>
        </p:txBody>
      </p:sp>
      <p:sp>
        <p:nvSpPr>
          <p:cNvPr id="6" name="Text Placeholder 5">
            <a:extLst>
              <a:ext uri="{FF2B5EF4-FFF2-40B4-BE49-F238E27FC236}">
                <a16:creationId xmlns:a16="http://schemas.microsoft.com/office/drawing/2014/main" id="{A0441C87-77D1-F2E0-5B5E-D5DC20B4D7C0}"/>
              </a:ext>
            </a:extLst>
          </p:cNvPr>
          <p:cNvSpPr>
            <a:spLocks noGrp="1"/>
          </p:cNvSpPr>
          <p:nvPr>
            <p:ph type="body" sz="quarter" idx="3"/>
          </p:nvPr>
        </p:nvSpPr>
        <p:spPr>
          <a:xfrm>
            <a:off x="6269173" y="1862110"/>
            <a:ext cx="4754880" cy="777240"/>
          </a:xfrm>
        </p:spPr>
        <p:txBody>
          <a:bodyPr>
            <a:normAutofit/>
          </a:bodyPr>
          <a:lstStyle/>
          <a:p>
            <a:r>
              <a:rPr lang="en-US" sz="2000">
                <a:solidFill>
                  <a:schemeClr val="tx1"/>
                </a:solidFill>
                <a:latin typeface="Constantia"/>
                <a:cs typeface="Times New Roman"/>
              </a:rPr>
              <a:t>Bit2Me</a:t>
            </a:r>
          </a:p>
        </p:txBody>
      </p:sp>
      <p:sp>
        <p:nvSpPr>
          <p:cNvPr id="7" name="Content Placeholder 6">
            <a:extLst>
              <a:ext uri="{FF2B5EF4-FFF2-40B4-BE49-F238E27FC236}">
                <a16:creationId xmlns:a16="http://schemas.microsoft.com/office/drawing/2014/main" id="{0283201E-84BF-0F1B-439B-BF518B7348CF}"/>
              </a:ext>
            </a:extLst>
          </p:cNvPr>
          <p:cNvSpPr>
            <a:spLocks noGrp="1"/>
          </p:cNvSpPr>
          <p:nvPr>
            <p:ph sz="quarter" idx="4"/>
          </p:nvPr>
        </p:nvSpPr>
        <p:spPr>
          <a:xfrm>
            <a:off x="6269173" y="2635978"/>
            <a:ext cx="4748927" cy="3669030"/>
          </a:xfrm>
        </p:spPr>
        <p:txBody>
          <a:bodyPr vert="horz" lIns="91440" tIns="45720" rIns="91440" bIns="45720" rtlCol="0" anchor="t">
            <a:noAutofit/>
          </a:bodyPr>
          <a:lstStyle/>
          <a:p>
            <a:pPr>
              <a:buNone/>
            </a:pPr>
            <a:r>
              <a:rPr lang="en-US" sz="700">
                <a:solidFill>
                  <a:schemeClr val="tx1"/>
                </a:solidFill>
                <a:ea typeface="+mn-lt"/>
                <a:cs typeface="+mn-lt"/>
              </a:rPr>
              <a:t> </a:t>
            </a:r>
            <a:r>
              <a:rPr lang="en-US" sz="1200" b="1">
                <a:solidFill>
                  <a:schemeClr val="tx1"/>
                </a:solidFill>
                <a:latin typeface="Constantia"/>
                <a:ea typeface="+mn-lt"/>
                <a:cs typeface="Times New Roman"/>
              </a:rPr>
              <a:t>What they do:</a:t>
            </a:r>
            <a:endParaRPr lang="en-US" sz="1200">
              <a:solidFill>
                <a:schemeClr val="tx1"/>
              </a:solidFill>
              <a:latin typeface="Constantia"/>
              <a:ea typeface="+mn-lt"/>
              <a:cs typeface="Times New Roman"/>
            </a:endParaRPr>
          </a:p>
          <a:p>
            <a:pPr>
              <a:buFont typeface="Arial" pitchFamily="34" charset="0"/>
              <a:buChar char="•"/>
            </a:pPr>
            <a:r>
              <a:rPr lang="en-US" sz="1200">
                <a:solidFill>
                  <a:schemeClr val="tx1"/>
                </a:solidFill>
                <a:latin typeface="Constantia"/>
                <a:ea typeface="+mn-lt"/>
                <a:cs typeface="+mn-lt"/>
              </a:rPr>
              <a:t>Bit2Me is the most popular cryptocurrency platform in Spain. It has its own token and allows you can buy, trade, and store a variety of cryptocurrencies.</a:t>
            </a:r>
            <a:endParaRPr lang="en-US">
              <a:solidFill>
                <a:schemeClr val="tx1"/>
              </a:solidFill>
              <a:latin typeface="Constantia"/>
            </a:endParaRPr>
          </a:p>
          <a:p>
            <a:pPr>
              <a:buNone/>
            </a:pPr>
            <a:r>
              <a:rPr lang="en-US" sz="1200">
                <a:solidFill>
                  <a:schemeClr val="tx1"/>
                </a:solidFill>
                <a:latin typeface="Constantia"/>
                <a:ea typeface="+mn-lt"/>
                <a:cs typeface="+mn-lt"/>
              </a:rPr>
              <a:t> </a:t>
            </a:r>
            <a:r>
              <a:rPr lang="en-US" sz="1200" b="1">
                <a:solidFill>
                  <a:schemeClr val="tx1"/>
                </a:solidFill>
                <a:latin typeface="Constantia"/>
                <a:ea typeface="+mn-lt"/>
                <a:cs typeface="Times New Roman"/>
              </a:rPr>
              <a:t>Why they stand out:</a:t>
            </a:r>
            <a:endParaRPr lang="en-US" sz="1200">
              <a:solidFill>
                <a:schemeClr val="tx1"/>
              </a:solidFill>
              <a:latin typeface="Constantia"/>
              <a:ea typeface="+mn-lt"/>
              <a:cs typeface="Times New Roman"/>
            </a:endParaRPr>
          </a:p>
          <a:p>
            <a:pPr>
              <a:buFont typeface="Arial" pitchFamily="34" charset="0"/>
              <a:buChar char="•"/>
            </a:pPr>
            <a:r>
              <a:rPr lang="en-US" sz="1200">
                <a:solidFill>
                  <a:schemeClr val="tx1"/>
                </a:solidFill>
                <a:latin typeface="Constantia"/>
                <a:ea typeface="+mn-lt"/>
                <a:cs typeface="+mn-lt"/>
              </a:rPr>
              <a:t>They were among the first cryptocurrency businesses to receive official Bank of Spain recognition.</a:t>
            </a:r>
            <a:endParaRPr lang="en-US">
              <a:solidFill>
                <a:schemeClr val="tx1"/>
              </a:solidFill>
              <a:latin typeface="Constantia"/>
            </a:endParaRPr>
          </a:p>
          <a:p>
            <a:pPr>
              <a:buFont typeface="Arial" pitchFamily="34" charset="0"/>
              <a:buChar char="•"/>
            </a:pPr>
            <a:r>
              <a:rPr lang="en-US" sz="1200">
                <a:solidFill>
                  <a:schemeClr val="tx1"/>
                </a:solidFill>
                <a:latin typeface="Constantia"/>
                <a:ea typeface="+mn-lt"/>
                <a:cs typeface="+mn-lt"/>
              </a:rPr>
              <a:t>Additionally, they are the owners of Bit2Me Academy, which has taught millions of individuals the fundamentals of blockchain and cryptocurrency.</a:t>
            </a:r>
            <a:endParaRPr lang="en-US" sz="1200">
              <a:solidFill>
                <a:schemeClr val="tx1"/>
              </a:solidFill>
              <a:latin typeface="Constantia"/>
              <a:ea typeface="+mn-lt"/>
              <a:cs typeface="Times New Roman"/>
            </a:endParaRPr>
          </a:p>
          <a:p>
            <a:pPr marL="45720" indent="0">
              <a:buNone/>
            </a:pPr>
            <a:r>
              <a:rPr lang="en-US" sz="1200" b="1">
                <a:solidFill>
                  <a:schemeClr val="tx1"/>
                </a:solidFill>
                <a:latin typeface="Constantia"/>
                <a:ea typeface="+mn-lt"/>
                <a:cs typeface="Times New Roman"/>
              </a:rPr>
              <a:t>Impact:</a:t>
            </a:r>
            <a:endParaRPr lang="en-US" sz="1200">
              <a:solidFill>
                <a:schemeClr val="tx1"/>
              </a:solidFill>
              <a:latin typeface="Constantia"/>
              <a:ea typeface="+mn-lt"/>
              <a:cs typeface="Times New Roman"/>
            </a:endParaRPr>
          </a:p>
          <a:p>
            <a:pPr>
              <a:buFont typeface="Arial" pitchFamily="34" charset="0"/>
              <a:buChar char="•"/>
            </a:pPr>
            <a:r>
              <a:rPr lang="en-US" sz="1200">
                <a:solidFill>
                  <a:schemeClr val="tx1"/>
                </a:solidFill>
                <a:latin typeface="Constantia"/>
                <a:ea typeface="+mn-lt"/>
                <a:cs typeface="+mn-lt"/>
              </a:rPr>
              <a:t>Bit2Me is a major factor in Spain's rise to prominence in the cryptocurrency market. In addition to providing services, they are educating the public and fostering confidence in this emerging financial sector.</a:t>
            </a:r>
          </a:p>
          <a:p>
            <a:pPr>
              <a:buNone/>
            </a:pPr>
            <a:endParaRPr lang="en-US" sz="1200">
              <a:solidFill>
                <a:srgbClr val="0F6FC6"/>
              </a:solidFill>
              <a:latin typeface="Constantia"/>
              <a:ea typeface="+mn-lt"/>
              <a:cs typeface="+mn-lt"/>
            </a:endParaRPr>
          </a:p>
          <a:p>
            <a:pPr>
              <a:buNone/>
            </a:pPr>
            <a:endParaRPr lang="en-US">
              <a:solidFill>
                <a:srgbClr val="0F6FC6"/>
              </a:solidFill>
            </a:endParaRPr>
          </a:p>
          <a:p>
            <a:pPr marL="45720" indent="0">
              <a:buNone/>
            </a:pPr>
            <a:endParaRPr lang="en-US"/>
          </a:p>
        </p:txBody>
      </p:sp>
      <p:pic>
        <p:nvPicPr>
          <p:cNvPr id="5" name="Picture 4" descr="A red and yellow flag with a coat of arms and a crown&#10;&#10;AI-generated content may be incorrect.">
            <a:extLst>
              <a:ext uri="{FF2B5EF4-FFF2-40B4-BE49-F238E27FC236}">
                <a16:creationId xmlns:a16="http://schemas.microsoft.com/office/drawing/2014/main" id="{4A635F45-E301-6A1D-F128-52EA5F46F0AB}"/>
              </a:ext>
            </a:extLst>
          </p:cNvPr>
          <p:cNvPicPr>
            <a:picLocks noChangeAspect="1"/>
          </p:cNvPicPr>
          <p:nvPr/>
        </p:nvPicPr>
        <p:blipFill>
          <a:blip r:embed="rId2"/>
          <a:stretch>
            <a:fillRect/>
          </a:stretch>
        </p:blipFill>
        <p:spPr>
          <a:xfrm>
            <a:off x="10518525" y="334089"/>
            <a:ext cx="1361267" cy="1026520"/>
          </a:xfrm>
          <a:prstGeom prst="rect">
            <a:avLst/>
          </a:prstGeom>
        </p:spPr>
      </p:pic>
      <p:sp>
        <p:nvSpPr>
          <p:cNvPr id="9" name="TextBox 8">
            <a:extLst>
              <a:ext uri="{FF2B5EF4-FFF2-40B4-BE49-F238E27FC236}">
                <a16:creationId xmlns:a16="http://schemas.microsoft.com/office/drawing/2014/main" id="{DC57D66D-0508-2414-BC08-A39DC1E9E1D1}"/>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Asad Yussuf</a:t>
            </a:r>
            <a:endParaRPr lang="en-US"/>
          </a:p>
        </p:txBody>
      </p:sp>
      <p:pic>
        <p:nvPicPr>
          <p:cNvPr id="8" name="Picture 7" descr="A red and pink logo&#10;&#10;AI-generated content may be incorrect.">
            <a:extLst>
              <a:ext uri="{FF2B5EF4-FFF2-40B4-BE49-F238E27FC236}">
                <a16:creationId xmlns:a16="http://schemas.microsoft.com/office/drawing/2014/main" id="{46A40E0F-1069-A166-C159-06707252B236}"/>
              </a:ext>
            </a:extLst>
          </p:cNvPr>
          <p:cNvPicPr>
            <a:picLocks noChangeAspect="1"/>
          </p:cNvPicPr>
          <p:nvPr/>
        </p:nvPicPr>
        <p:blipFill>
          <a:blip r:embed="rId3"/>
          <a:stretch>
            <a:fillRect/>
          </a:stretch>
        </p:blipFill>
        <p:spPr>
          <a:xfrm>
            <a:off x="2799158" y="1712118"/>
            <a:ext cx="1771652" cy="1177530"/>
          </a:xfrm>
          <a:prstGeom prst="rect">
            <a:avLst/>
          </a:prstGeom>
        </p:spPr>
      </p:pic>
      <p:pic>
        <p:nvPicPr>
          <p:cNvPr id="10" name="Picture 9" descr="A logo on a blue background&#10;&#10;AI-generated content may be incorrect.">
            <a:extLst>
              <a:ext uri="{FF2B5EF4-FFF2-40B4-BE49-F238E27FC236}">
                <a16:creationId xmlns:a16="http://schemas.microsoft.com/office/drawing/2014/main" id="{0703D62C-871A-9300-E2A9-89B6A6E5E536}"/>
              </a:ext>
            </a:extLst>
          </p:cNvPr>
          <p:cNvPicPr>
            <a:picLocks noChangeAspect="1"/>
          </p:cNvPicPr>
          <p:nvPr/>
        </p:nvPicPr>
        <p:blipFill>
          <a:blip r:embed="rId4"/>
          <a:stretch>
            <a:fillRect/>
          </a:stretch>
        </p:blipFill>
        <p:spPr>
          <a:xfrm>
            <a:off x="8266508" y="1622822"/>
            <a:ext cx="1945482" cy="1260872"/>
          </a:xfrm>
          <a:prstGeom prst="rect">
            <a:avLst/>
          </a:prstGeom>
        </p:spPr>
      </p:pic>
    </p:spTree>
    <p:extLst>
      <p:ext uri="{BB962C8B-B14F-4D97-AF65-F5344CB8AC3E}">
        <p14:creationId xmlns:p14="http://schemas.microsoft.com/office/powerpoint/2010/main" val="92526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ABA-A132-7AAC-3F59-154B64027B9A}"/>
              </a:ext>
            </a:extLst>
          </p:cNvPr>
          <p:cNvSpPr>
            <a:spLocks noGrp="1"/>
          </p:cNvSpPr>
          <p:nvPr>
            <p:ph type="title"/>
          </p:nvPr>
        </p:nvSpPr>
        <p:spPr>
          <a:xfrm>
            <a:off x="553641" y="585787"/>
            <a:ext cx="9875520" cy="1356360"/>
          </a:xfrm>
        </p:spPr>
        <p:txBody>
          <a:bodyPr>
            <a:normAutofit/>
          </a:bodyPr>
          <a:lstStyle/>
          <a:p>
            <a:r>
              <a:rPr lang="en-US">
                <a:solidFill>
                  <a:schemeClr val="tx1"/>
                </a:solidFill>
                <a:latin typeface="Constantia"/>
              </a:rPr>
              <a:t>Portugal – Strengths – Fintech Snapshot</a:t>
            </a:r>
          </a:p>
          <a:p>
            <a:endParaRPr lang="en-US">
              <a:solidFill>
                <a:schemeClr val="tx1"/>
              </a:solidFill>
              <a:latin typeface="Constantia"/>
            </a:endParaRPr>
          </a:p>
        </p:txBody>
      </p:sp>
      <p:sp>
        <p:nvSpPr>
          <p:cNvPr id="3" name="Content Placeholder 2">
            <a:extLst>
              <a:ext uri="{FF2B5EF4-FFF2-40B4-BE49-F238E27FC236}">
                <a16:creationId xmlns:a16="http://schemas.microsoft.com/office/drawing/2014/main" id="{7478613F-6623-035D-66A5-7D8094E30306}"/>
              </a:ext>
            </a:extLst>
          </p:cNvPr>
          <p:cNvSpPr>
            <a:spLocks noGrp="1"/>
          </p:cNvSpPr>
          <p:nvPr>
            <p:ph idx="1"/>
          </p:nvPr>
        </p:nvSpPr>
        <p:spPr>
          <a:xfrm>
            <a:off x="1160859" y="1944291"/>
            <a:ext cx="9878824" cy="4598193"/>
          </a:xfrm>
        </p:spPr>
        <p:txBody>
          <a:bodyPr vert="horz" lIns="91440" tIns="45720" rIns="91440" bIns="45720" rtlCol="0" anchor="t">
            <a:normAutofit lnSpcReduction="10000"/>
          </a:bodyPr>
          <a:lstStyle/>
          <a:p>
            <a:pPr marL="45720" indent="0">
              <a:buNone/>
            </a:pPr>
            <a:r>
              <a:rPr lang="en-US" sz="1800" b="1">
                <a:solidFill>
                  <a:schemeClr val="tx1"/>
                </a:solidFill>
                <a:latin typeface="Constantia"/>
                <a:ea typeface="+mn-lt"/>
                <a:cs typeface="+mn-lt"/>
              </a:rPr>
              <a:t>The Three: Good, Bad, and Ugly</a:t>
            </a:r>
            <a:endParaRPr lang="en-US" sz="1800" b="1">
              <a:solidFill>
                <a:schemeClr val="tx1"/>
              </a:solidFill>
              <a:latin typeface="Constantia"/>
            </a:endParaRPr>
          </a:p>
          <a:p>
            <a:pPr marL="217170" indent="-171450"/>
            <a:r>
              <a:rPr lang="en-US" sz="1200" b="1">
                <a:solidFill>
                  <a:schemeClr val="tx1"/>
                </a:solidFill>
                <a:latin typeface="Constantia"/>
                <a:ea typeface="+mn-lt"/>
                <a:cs typeface="+mn-lt"/>
              </a:rPr>
              <a:t>Strengths: </a:t>
            </a:r>
            <a:r>
              <a:rPr lang="en-US" sz="1200">
                <a:solidFill>
                  <a:schemeClr val="tx1"/>
                </a:solidFill>
                <a:latin typeface="Constantia"/>
                <a:ea typeface="+mn-lt"/>
                <a:cs typeface="+mn-lt"/>
              </a:rPr>
              <a:t>Excellent IT skills, affordable prices, and a welcoming startup environment, particularly in Porto and Lisbon.</a:t>
            </a:r>
            <a:endParaRPr lang="en-US" sz="1200">
              <a:solidFill>
                <a:schemeClr val="tx1"/>
              </a:solidFill>
              <a:latin typeface="Constantia"/>
            </a:endParaRPr>
          </a:p>
          <a:p>
            <a:pPr marL="217170" indent="-171450"/>
            <a:r>
              <a:rPr lang="en-US" sz="1200" b="1">
                <a:solidFill>
                  <a:schemeClr val="tx1"/>
                </a:solidFill>
                <a:latin typeface="Constantia"/>
                <a:ea typeface="+mn-lt"/>
                <a:cs typeface="+mn-lt"/>
              </a:rPr>
              <a:t>Growth Drivers: </a:t>
            </a:r>
            <a:r>
              <a:rPr lang="en-US" sz="1200">
                <a:solidFill>
                  <a:schemeClr val="tx1"/>
                </a:solidFill>
                <a:latin typeface="Constantia"/>
                <a:ea typeface="+mn-lt"/>
                <a:cs typeface="+mn-lt"/>
              </a:rPr>
              <a:t>Include EU financing, digital usage, and a high standard of living that draws in talent from around the world.</a:t>
            </a:r>
            <a:endParaRPr lang="en-US" sz="1200">
              <a:solidFill>
                <a:schemeClr val="tx1"/>
              </a:solidFill>
              <a:latin typeface="Constantia"/>
            </a:endParaRPr>
          </a:p>
          <a:p>
            <a:pPr marL="217170" indent="-171450"/>
            <a:r>
              <a:rPr lang="en-US" sz="1200" b="1">
                <a:solidFill>
                  <a:schemeClr val="tx1"/>
                </a:solidFill>
                <a:latin typeface="Constantia"/>
                <a:ea typeface="+mn-lt"/>
                <a:cs typeface="+mn-lt"/>
              </a:rPr>
              <a:t>Challenges: </a:t>
            </a:r>
            <a:r>
              <a:rPr lang="en-US" sz="1200">
                <a:solidFill>
                  <a:schemeClr val="tx1"/>
                </a:solidFill>
                <a:latin typeface="Constantia"/>
                <a:ea typeface="+mn-lt"/>
                <a:cs typeface="+mn-lt"/>
              </a:rPr>
              <a:t>Include a tiny market size, limited local finance, and difficult cross-border expansion.</a:t>
            </a:r>
            <a:br>
              <a:rPr lang="en-US" sz="1200">
                <a:latin typeface="Constantia"/>
              </a:rPr>
            </a:br>
            <a:endParaRPr lang="en-US" sz="1200">
              <a:solidFill>
                <a:schemeClr val="tx1"/>
              </a:solidFill>
              <a:latin typeface="Constantia"/>
            </a:endParaRPr>
          </a:p>
          <a:p>
            <a:pPr marL="45720" indent="0">
              <a:buNone/>
            </a:pPr>
            <a:r>
              <a:rPr lang="en-US" sz="1800" b="1">
                <a:solidFill>
                  <a:schemeClr val="tx1"/>
                </a:solidFill>
                <a:latin typeface="Constantia"/>
                <a:ea typeface="+mn-lt"/>
                <a:cs typeface="+mn-lt"/>
              </a:rPr>
              <a:t>Overview of the Ecosystem</a:t>
            </a:r>
          </a:p>
          <a:p>
            <a:r>
              <a:rPr lang="en-US" sz="1200" b="1">
                <a:solidFill>
                  <a:schemeClr val="tx1"/>
                </a:solidFill>
                <a:latin typeface="Constantia"/>
                <a:ea typeface="+mn-lt"/>
                <a:cs typeface="+mn-lt"/>
              </a:rPr>
              <a:t>Principal Participants</a:t>
            </a:r>
            <a:r>
              <a:rPr lang="en-US" sz="1200">
                <a:solidFill>
                  <a:schemeClr val="tx1"/>
                </a:solidFill>
                <a:latin typeface="Constantia"/>
                <a:ea typeface="+mn-lt"/>
                <a:cs typeface="+mn-lt"/>
              </a:rPr>
              <a:t>: Ebury (FX/payments), </a:t>
            </a:r>
            <a:r>
              <a:rPr lang="en-US" sz="1200" err="1">
                <a:solidFill>
                  <a:schemeClr val="tx1"/>
                </a:solidFill>
                <a:latin typeface="Constantia"/>
                <a:ea typeface="+mn-lt"/>
                <a:cs typeface="+mn-lt"/>
              </a:rPr>
              <a:t>Raize</a:t>
            </a:r>
            <a:r>
              <a:rPr lang="en-US" sz="1200">
                <a:solidFill>
                  <a:schemeClr val="tx1"/>
                </a:solidFill>
                <a:latin typeface="Constantia"/>
                <a:ea typeface="+mn-lt"/>
                <a:cs typeface="+mn-lt"/>
              </a:rPr>
              <a:t> (loans), and SIBS (payments).</a:t>
            </a:r>
            <a:endParaRPr lang="en-US" sz="1200">
              <a:solidFill>
                <a:schemeClr val="tx1"/>
              </a:solidFill>
              <a:latin typeface="Constantia"/>
            </a:endParaRPr>
          </a:p>
          <a:p>
            <a:r>
              <a:rPr lang="en-US" sz="1200" b="1">
                <a:solidFill>
                  <a:schemeClr val="tx1"/>
                </a:solidFill>
                <a:latin typeface="Constantia"/>
                <a:ea typeface="+mn-lt"/>
                <a:cs typeface="+mn-lt"/>
              </a:rPr>
              <a:t>Support</a:t>
            </a:r>
            <a:r>
              <a:rPr lang="en-US" sz="1200">
                <a:solidFill>
                  <a:schemeClr val="tx1"/>
                </a:solidFill>
                <a:latin typeface="Constantia"/>
                <a:ea typeface="+mn-lt"/>
                <a:cs typeface="+mn-lt"/>
              </a:rPr>
              <a:t>: Portugal Ventures, Fintech House, and Startup Lisboa.</a:t>
            </a:r>
            <a:endParaRPr lang="en-US" sz="1200">
              <a:solidFill>
                <a:schemeClr val="tx1"/>
              </a:solidFill>
              <a:latin typeface="Constantia"/>
            </a:endParaRPr>
          </a:p>
          <a:p>
            <a:r>
              <a:rPr lang="en-US" sz="1200" b="1">
                <a:solidFill>
                  <a:schemeClr val="tx1"/>
                </a:solidFill>
                <a:latin typeface="Constantia"/>
                <a:ea typeface="+mn-lt"/>
                <a:cs typeface="+mn-lt"/>
              </a:rPr>
              <a:t>Top Niche</a:t>
            </a:r>
            <a:r>
              <a:rPr lang="en-US" sz="1200">
                <a:solidFill>
                  <a:schemeClr val="tx1"/>
                </a:solidFill>
                <a:latin typeface="Constantia"/>
                <a:ea typeface="+mn-lt"/>
                <a:cs typeface="+mn-lt"/>
              </a:rPr>
              <a:t>: Blockchain, cryptocurrency, lending/crowdfunding, and payments.</a:t>
            </a:r>
            <a:endParaRPr lang="en-US" sz="1200">
              <a:solidFill>
                <a:schemeClr val="tx1"/>
              </a:solidFill>
              <a:latin typeface="Constantia"/>
            </a:endParaRPr>
          </a:p>
          <a:p>
            <a:pPr marL="0" indent="0">
              <a:buNone/>
            </a:pPr>
            <a:br>
              <a:rPr lang="en-US" sz="1200">
                <a:solidFill>
                  <a:schemeClr val="tx1"/>
                </a:solidFill>
                <a:latin typeface="Constantia"/>
              </a:rPr>
            </a:br>
            <a:r>
              <a:rPr lang="en-US" sz="1800" b="1">
                <a:solidFill>
                  <a:schemeClr val="tx1"/>
                </a:solidFill>
                <a:latin typeface="Constantia"/>
                <a:ea typeface="+mn-lt"/>
                <a:cs typeface="+mn-lt"/>
              </a:rPr>
              <a:t>The Regulatory Environment</a:t>
            </a:r>
            <a:endParaRPr lang="en-US" sz="1800" b="1">
              <a:solidFill>
                <a:schemeClr val="tx1"/>
              </a:solidFill>
              <a:latin typeface="Constantia"/>
            </a:endParaRPr>
          </a:p>
          <a:p>
            <a:r>
              <a:rPr lang="en-US" sz="1200" b="1">
                <a:solidFill>
                  <a:schemeClr val="tx1"/>
                </a:solidFill>
                <a:latin typeface="Constantia"/>
                <a:ea typeface="+mn-lt"/>
                <a:cs typeface="+mn-lt"/>
              </a:rPr>
              <a:t>Government Position</a:t>
            </a:r>
            <a:r>
              <a:rPr lang="en-US" sz="1200">
                <a:solidFill>
                  <a:schemeClr val="tx1"/>
                </a:solidFill>
                <a:latin typeface="Constantia"/>
                <a:ea typeface="+mn-lt"/>
                <a:cs typeface="+mn-lt"/>
              </a:rPr>
              <a:t>: Generally encouraging and open to new ideas.</a:t>
            </a:r>
            <a:endParaRPr lang="en-US" sz="1200">
              <a:solidFill>
                <a:schemeClr val="tx1"/>
              </a:solidFill>
              <a:latin typeface="Constantia"/>
            </a:endParaRPr>
          </a:p>
          <a:p>
            <a:r>
              <a:rPr lang="en-US" sz="1200" b="1">
                <a:solidFill>
                  <a:schemeClr val="tx1"/>
                </a:solidFill>
                <a:latin typeface="Constantia"/>
                <a:ea typeface="+mn-lt"/>
                <a:cs typeface="+mn-lt"/>
              </a:rPr>
              <a:t>Pros</a:t>
            </a:r>
            <a:r>
              <a:rPr lang="en-US" sz="1200">
                <a:solidFill>
                  <a:schemeClr val="tx1"/>
                </a:solidFill>
                <a:latin typeface="Constantia"/>
                <a:ea typeface="+mn-lt"/>
                <a:cs typeface="+mn-lt"/>
              </a:rPr>
              <a:t>: EU alignment and crypto-friendly regulations help in the growth of companies.</a:t>
            </a:r>
            <a:endParaRPr lang="en-US" sz="1200">
              <a:solidFill>
                <a:schemeClr val="tx1"/>
              </a:solidFill>
              <a:latin typeface="Constantia"/>
            </a:endParaRPr>
          </a:p>
          <a:p>
            <a:pPr marL="217170" indent="-171450"/>
            <a:r>
              <a:rPr lang="en-US" sz="1200" b="1">
                <a:solidFill>
                  <a:schemeClr val="tx1"/>
                </a:solidFill>
                <a:latin typeface="Constantia"/>
                <a:ea typeface="+mn-lt"/>
                <a:cs typeface="+mn-lt"/>
              </a:rPr>
              <a:t>Cons</a:t>
            </a:r>
            <a:r>
              <a:rPr lang="en-US" sz="1200">
                <a:solidFill>
                  <a:schemeClr val="tx1"/>
                </a:solidFill>
                <a:latin typeface="Constantia"/>
                <a:ea typeface="+mn-lt"/>
                <a:cs typeface="+mn-lt"/>
              </a:rPr>
              <a:t>: Administration can slow things down, clarity about regulations is still developing.</a:t>
            </a:r>
            <a:endParaRPr lang="en-US" sz="1200">
              <a:solidFill>
                <a:schemeClr val="tx1"/>
              </a:solidFill>
              <a:latin typeface="Constantia"/>
            </a:endParaRPr>
          </a:p>
          <a:p>
            <a:pPr marL="331470" indent="-285750"/>
            <a:endParaRPr lang="en-US" sz="1400">
              <a:solidFill>
                <a:srgbClr val="000000"/>
              </a:solidFill>
              <a:latin typeface="Constantia"/>
            </a:endParaRPr>
          </a:p>
        </p:txBody>
      </p:sp>
      <p:pic>
        <p:nvPicPr>
          <p:cNvPr id="4" name="Picture 3" descr="Portugal | History, Flag, Population, Cities, Map, &amp; Facts | Britannica">
            <a:extLst>
              <a:ext uri="{FF2B5EF4-FFF2-40B4-BE49-F238E27FC236}">
                <a16:creationId xmlns:a16="http://schemas.microsoft.com/office/drawing/2014/main" id="{C02277AA-331F-7820-4295-86A629DC04A8}"/>
              </a:ext>
            </a:extLst>
          </p:cNvPr>
          <p:cNvPicPr>
            <a:picLocks noChangeAspect="1"/>
          </p:cNvPicPr>
          <p:nvPr/>
        </p:nvPicPr>
        <p:blipFill>
          <a:blip r:embed="rId2"/>
          <a:stretch>
            <a:fillRect/>
          </a:stretch>
        </p:blipFill>
        <p:spPr>
          <a:xfrm>
            <a:off x="10428033" y="318721"/>
            <a:ext cx="1447800" cy="962025"/>
          </a:xfrm>
          <a:prstGeom prst="rect">
            <a:avLst/>
          </a:prstGeom>
        </p:spPr>
      </p:pic>
      <p:pic>
        <p:nvPicPr>
          <p:cNvPr id="5" name="Picture 4" descr="A city with red roofs and a body of water&#10;&#10;AI-generated content may be incorrect.">
            <a:extLst>
              <a:ext uri="{FF2B5EF4-FFF2-40B4-BE49-F238E27FC236}">
                <a16:creationId xmlns:a16="http://schemas.microsoft.com/office/drawing/2014/main" id="{BBE5BD86-1078-2FA6-6179-CA839DC66E62}"/>
              </a:ext>
            </a:extLst>
          </p:cNvPr>
          <p:cNvPicPr>
            <a:picLocks noChangeAspect="1"/>
          </p:cNvPicPr>
          <p:nvPr/>
        </p:nvPicPr>
        <p:blipFill>
          <a:blip r:embed="rId3"/>
          <a:stretch>
            <a:fillRect/>
          </a:stretch>
        </p:blipFill>
        <p:spPr>
          <a:xfrm>
            <a:off x="7432274" y="3426179"/>
            <a:ext cx="4237238" cy="2387817"/>
          </a:xfrm>
          <a:prstGeom prst="rect">
            <a:avLst/>
          </a:prstGeom>
        </p:spPr>
      </p:pic>
      <p:sp>
        <p:nvSpPr>
          <p:cNvPr id="7" name="TextBox 6">
            <a:extLst>
              <a:ext uri="{FF2B5EF4-FFF2-40B4-BE49-F238E27FC236}">
                <a16:creationId xmlns:a16="http://schemas.microsoft.com/office/drawing/2014/main" id="{BB9B23AD-791D-5F95-6769-D150E0C67010}"/>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Asad Yussuf</a:t>
            </a:r>
            <a:endParaRPr lang="en-US"/>
          </a:p>
        </p:txBody>
      </p:sp>
    </p:spTree>
    <p:extLst>
      <p:ext uri="{BB962C8B-B14F-4D97-AF65-F5344CB8AC3E}">
        <p14:creationId xmlns:p14="http://schemas.microsoft.com/office/powerpoint/2010/main" val="284297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9BE1-0BD0-2CB3-F79B-34E8AB99C585}"/>
              </a:ext>
            </a:extLst>
          </p:cNvPr>
          <p:cNvSpPr>
            <a:spLocks noGrp="1"/>
          </p:cNvSpPr>
          <p:nvPr>
            <p:ph type="title"/>
          </p:nvPr>
        </p:nvSpPr>
        <p:spPr>
          <a:xfrm>
            <a:off x="553641" y="597694"/>
            <a:ext cx="9875520" cy="1356360"/>
          </a:xfrm>
        </p:spPr>
        <p:txBody>
          <a:bodyPr>
            <a:normAutofit/>
          </a:bodyPr>
          <a:lstStyle/>
          <a:p>
            <a:r>
              <a:rPr lang="en-US">
                <a:solidFill>
                  <a:schemeClr val="tx1"/>
                </a:solidFill>
                <a:latin typeface="Constantia"/>
              </a:rPr>
              <a:t>Portugal – Weaknesses – </a:t>
            </a:r>
            <a:r>
              <a:rPr lang="en-US">
                <a:solidFill>
                  <a:schemeClr val="tx1"/>
                </a:solidFill>
                <a:latin typeface="Constantia"/>
                <a:ea typeface="+mj-lt"/>
                <a:cs typeface="+mj-lt"/>
              </a:rPr>
              <a:t>Fintech Weaknesses</a:t>
            </a:r>
            <a:endParaRPr lang="en-US">
              <a:solidFill>
                <a:schemeClr val="tx1"/>
              </a:solidFill>
              <a:latin typeface="Constantia"/>
            </a:endParaRPr>
          </a:p>
        </p:txBody>
      </p:sp>
      <p:sp>
        <p:nvSpPr>
          <p:cNvPr id="3" name="Content Placeholder 2">
            <a:extLst>
              <a:ext uri="{FF2B5EF4-FFF2-40B4-BE49-F238E27FC236}">
                <a16:creationId xmlns:a16="http://schemas.microsoft.com/office/drawing/2014/main" id="{9B4005C5-3642-3195-6FD4-70E73176E3E6}"/>
              </a:ext>
            </a:extLst>
          </p:cNvPr>
          <p:cNvSpPr>
            <a:spLocks noGrp="1"/>
          </p:cNvSpPr>
          <p:nvPr>
            <p:ph idx="1"/>
          </p:nvPr>
        </p:nvSpPr>
        <p:spPr>
          <a:xfrm>
            <a:off x="1160859" y="1956197"/>
            <a:ext cx="9872871" cy="4193381"/>
          </a:xfrm>
        </p:spPr>
        <p:txBody>
          <a:bodyPr vert="horz" lIns="91440" tIns="45720" rIns="91440" bIns="45720" rtlCol="0" anchor="t">
            <a:normAutofit fontScale="92500" lnSpcReduction="20000"/>
          </a:bodyPr>
          <a:lstStyle/>
          <a:p>
            <a:pPr marL="45720" indent="0">
              <a:buNone/>
            </a:pPr>
            <a:r>
              <a:rPr lang="en-US" sz="1800" b="1">
                <a:solidFill>
                  <a:schemeClr val="tx1"/>
                </a:solidFill>
                <a:latin typeface="Constantia"/>
              </a:rPr>
              <a:t>The Three: Good, Bad, and Ugly</a:t>
            </a:r>
            <a:endParaRPr lang="en-US" sz="1800">
              <a:solidFill>
                <a:schemeClr val="tx1"/>
              </a:solidFill>
              <a:latin typeface="Constantia"/>
            </a:endParaRPr>
          </a:p>
          <a:p>
            <a:pPr marL="217170" indent="-171450"/>
            <a:r>
              <a:rPr lang="en-US" sz="1300" b="1">
                <a:solidFill>
                  <a:schemeClr val="tx1"/>
                </a:solidFill>
                <a:latin typeface="Constantia"/>
                <a:ea typeface="+mn-lt"/>
                <a:cs typeface="+mn-lt"/>
              </a:rPr>
              <a:t>The Good</a:t>
            </a:r>
            <a:r>
              <a:rPr lang="en-US" sz="1300" b="1">
                <a:solidFill>
                  <a:schemeClr val="tx1"/>
                </a:solidFill>
                <a:latin typeface="Constantia"/>
              </a:rPr>
              <a:t>: </a:t>
            </a:r>
            <a:r>
              <a:rPr lang="en-US" sz="1300">
                <a:solidFill>
                  <a:schemeClr val="tx1"/>
                </a:solidFill>
                <a:latin typeface="Constantia"/>
                <a:ea typeface="+mn-lt"/>
                <a:cs typeface="+mn-lt"/>
              </a:rPr>
              <a:t>Openness to digital money, growing startup culture, and proficient in technology talent.</a:t>
            </a:r>
            <a:endParaRPr lang="en-US" sz="1300">
              <a:solidFill>
                <a:schemeClr val="tx1"/>
              </a:solidFill>
              <a:latin typeface="Constantia"/>
            </a:endParaRPr>
          </a:p>
          <a:p>
            <a:r>
              <a:rPr lang="en-US" sz="1300" b="1">
                <a:solidFill>
                  <a:schemeClr val="tx1"/>
                </a:solidFill>
                <a:latin typeface="Constantia"/>
                <a:ea typeface="+mn-lt"/>
                <a:cs typeface="+mn-lt"/>
              </a:rPr>
              <a:t>The Bad</a:t>
            </a:r>
            <a:r>
              <a:rPr lang="en-US" sz="1300" b="1">
                <a:solidFill>
                  <a:schemeClr val="tx1"/>
                </a:solidFill>
                <a:latin typeface="Constantia"/>
              </a:rPr>
              <a:t>: </a:t>
            </a:r>
            <a:r>
              <a:rPr lang="en-US" sz="1300">
                <a:solidFill>
                  <a:schemeClr val="tx1"/>
                </a:solidFill>
                <a:latin typeface="Constantia"/>
                <a:ea typeface="+mn-lt"/>
                <a:cs typeface="+mn-lt"/>
              </a:rPr>
              <a:t>Many </a:t>
            </a:r>
            <a:r>
              <a:rPr lang="en-US" sz="1300" err="1">
                <a:solidFill>
                  <a:schemeClr val="tx1"/>
                </a:solidFill>
                <a:latin typeface="Constantia"/>
                <a:ea typeface="+mn-lt"/>
                <a:cs typeface="+mn-lt"/>
              </a:rPr>
              <a:t>fintechs</a:t>
            </a:r>
            <a:r>
              <a:rPr lang="en-US" sz="1300">
                <a:solidFill>
                  <a:schemeClr val="tx1"/>
                </a:solidFill>
                <a:latin typeface="Constantia"/>
                <a:ea typeface="+mn-lt"/>
                <a:cs typeface="+mn-lt"/>
              </a:rPr>
              <a:t> depend on foreign investors, social funding is limited.</a:t>
            </a:r>
            <a:endParaRPr lang="en-US" sz="1300">
              <a:solidFill>
                <a:schemeClr val="tx1"/>
              </a:solidFill>
              <a:latin typeface="Constantia"/>
            </a:endParaRPr>
          </a:p>
          <a:p>
            <a:pPr marL="217170" indent="-171450"/>
            <a:r>
              <a:rPr lang="en-US" sz="1300" b="1">
                <a:solidFill>
                  <a:schemeClr val="tx1"/>
                </a:solidFill>
                <a:latin typeface="Constantia"/>
                <a:ea typeface="+mn-lt"/>
                <a:cs typeface="+mn-lt"/>
              </a:rPr>
              <a:t>The Ugly</a:t>
            </a:r>
            <a:r>
              <a:rPr lang="en-US" sz="1300" b="1">
                <a:solidFill>
                  <a:schemeClr val="tx1"/>
                </a:solidFill>
                <a:latin typeface="Constantia"/>
              </a:rPr>
              <a:t>: </a:t>
            </a:r>
            <a:r>
              <a:rPr lang="en-US" sz="1300">
                <a:solidFill>
                  <a:schemeClr val="tx1"/>
                </a:solidFill>
                <a:latin typeface="Constantia"/>
                <a:ea typeface="+mn-lt"/>
                <a:cs typeface="+mn-lt"/>
              </a:rPr>
              <a:t>Scaling is difficult in small local markets, businesses sometimes have to enter foreign markets early, which increases expenses and complexity.</a:t>
            </a:r>
            <a:endParaRPr lang="en-US" sz="1300">
              <a:solidFill>
                <a:schemeClr val="tx1"/>
              </a:solidFill>
              <a:latin typeface="Constantia"/>
            </a:endParaRPr>
          </a:p>
          <a:p>
            <a:pPr marL="45720" indent="0">
              <a:buNone/>
            </a:pPr>
            <a:r>
              <a:rPr lang="en-US" sz="1800" b="1">
                <a:solidFill>
                  <a:schemeClr val="tx1"/>
                </a:solidFill>
                <a:latin typeface="Constantia"/>
              </a:rPr>
              <a:t>Overview of the Ecosystem</a:t>
            </a:r>
            <a:endParaRPr lang="en-US" sz="1800">
              <a:solidFill>
                <a:schemeClr val="tx1"/>
              </a:solidFill>
              <a:latin typeface="Constantia"/>
            </a:endParaRPr>
          </a:p>
          <a:p>
            <a:r>
              <a:rPr lang="en-US" sz="1300" b="1">
                <a:solidFill>
                  <a:schemeClr val="tx1"/>
                </a:solidFill>
                <a:latin typeface="Constantia"/>
                <a:ea typeface="+mn-lt"/>
                <a:cs typeface="+mn-lt"/>
              </a:rPr>
              <a:t>Gaps:</a:t>
            </a:r>
            <a:r>
              <a:rPr lang="en-US" sz="1300">
                <a:solidFill>
                  <a:schemeClr val="tx1"/>
                </a:solidFill>
                <a:latin typeface="Constantia"/>
                <a:ea typeface="+mn-lt"/>
                <a:cs typeface="+mn-lt"/>
              </a:rPr>
              <a:t> Portugal lacks a significant number of high-growth </a:t>
            </a:r>
            <a:r>
              <a:rPr lang="en-US" sz="1300" err="1">
                <a:solidFill>
                  <a:schemeClr val="tx1"/>
                </a:solidFill>
                <a:latin typeface="Constantia"/>
                <a:ea typeface="+mn-lt"/>
                <a:cs typeface="+mn-lt"/>
              </a:rPr>
              <a:t>fintechs</a:t>
            </a:r>
            <a:r>
              <a:rPr lang="en-US" sz="1300">
                <a:solidFill>
                  <a:schemeClr val="tx1"/>
                </a:solidFill>
                <a:latin typeface="Constantia"/>
                <a:ea typeface="+mn-lt"/>
                <a:cs typeface="+mn-lt"/>
              </a:rPr>
              <a:t>, despite having several powerful players (such as SIBS and </a:t>
            </a:r>
            <a:r>
              <a:rPr lang="en-US" sz="1300" err="1">
                <a:solidFill>
                  <a:schemeClr val="tx1"/>
                </a:solidFill>
                <a:latin typeface="Constantia"/>
                <a:ea typeface="+mn-lt"/>
                <a:cs typeface="+mn-lt"/>
              </a:rPr>
              <a:t>Raize</a:t>
            </a:r>
            <a:r>
              <a:rPr lang="en-US" sz="1300">
                <a:solidFill>
                  <a:schemeClr val="tx1"/>
                </a:solidFill>
                <a:latin typeface="Constantia"/>
                <a:ea typeface="+mn-lt"/>
                <a:cs typeface="+mn-lt"/>
              </a:rPr>
              <a:t>).</a:t>
            </a:r>
            <a:endParaRPr lang="en-US" sz="1300">
              <a:solidFill>
                <a:schemeClr val="tx1"/>
              </a:solidFill>
              <a:latin typeface="Constantia"/>
            </a:endParaRPr>
          </a:p>
          <a:p>
            <a:r>
              <a:rPr lang="en-US" sz="1300" b="1">
                <a:solidFill>
                  <a:schemeClr val="tx1"/>
                </a:solidFill>
                <a:latin typeface="Constantia"/>
                <a:ea typeface="+mn-lt"/>
                <a:cs typeface="+mn-lt"/>
              </a:rPr>
              <a:t>Support Restrictions:</a:t>
            </a:r>
            <a:r>
              <a:rPr lang="en-US" sz="1300">
                <a:solidFill>
                  <a:schemeClr val="tx1"/>
                </a:solidFill>
                <a:latin typeface="Constantia"/>
                <a:ea typeface="+mn-lt"/>
                <a:cs typeface="+mn-lt"/>
              </a:rPr>
              <a:t> Although there are incubators and their resources are still being developed in comparison to larger hubs.</a:t>
            </a:r>
            <a:endParaRPr lang="en-US" sz="1300">
              <a:solidFill>
                <a:schemeClr val="tx1"/>
              </a:solidFill>
              <a:latin typeface="Constantia"/>
            </a:endParaRPr>
          </a:p>
          <a:p>
            <a:r>
              <a:rPr lang="en-US" sz="1300" b="1">
                <a:solidFill>
                  <a:schemeClr val="tx1"/>
                </a:solidFill>
                <a:latin typeface="Constantia"/>
                <a:ea typeface="+mn-lt"/>
                <a:cs typeface="+mn-lt"/>
              </a:rPr>
              <a:t>Niche Focus:</a:t>
            </a:r>
            <a:r>
              <a:rPr lang="en-US" sz="1300">
                <a:solidFill>
                  <a:schemeClr val="tx1"/>
                </a:solidFill>
                <a:latin typeface="Constantia"/>
                <a:ea typeface="+mn-lt"/>
                <a:cs typeface="+mn-lt"/>
              </a:rPr>
              <a:t> While cryptocurrency and payments are booming, other sectors like </a:t>
            </a:r>
            <a:r>
              <a:rPr lang="en-US" sz="1300" err="1">
                <a:solidFill>
                  <a:schemeClr val="tx1"/>
                </a:solidFill>
                <a:latin typeface="Constantia"/>
                <a:ea typeface="+mn-lt"/>
                <a:cs typeface="+mn-lt"/>
              </a:rPr>
              <a:t>wealthtech</a:t>
            </a:r>
            <a:r>
              <a:rPr lang="en-US" sz="1300">
                <a:solidFill>
                  <a:schemeClr val="tx1"/>
                </a:solidFill>
                <a:latin typeface="Constantia"/>
                <a:ea typeface="+mn-lt"/>
                <a:cs typeface="+mn-lt"/>
              </a:rPr>
              <a:t> and </a:t>
            </a:r>
            <a:r>
              <a:rPr lang="en-US" sz="1300" err="1">
                <a:solidFill>
                  <a:schemeClr val="tx1"/>
                </a:solidFill>
                <a:latin typeface="Constantia"/>
                <a:ea typeface="+mn-lt"/>
                <a:cs typeface="+mn-lt"/>
              </a:rPr>
              <a:t>insurtech</a:t>
            </a:r>
            <a:r>
              <a:rPr lang="en-US" sz="1300">
                <a:solidFill>
                  <a:schemeClr val="tx1"/>
                </a:solidFill>
                <a:latin typeface="Constantia"/>
                <a:ea typeface="+mn-lt"/>
                <a:cs typeface="+mn-lt"/>
              </a:rPr>
              <a:t> are still underrepresented.</a:t>
            </a:r>
            <a:endParaRPr lang="en-US" sz="1300">
              <a:solidFill>
                <a:schemeClr val="tx1"/>
              </a:solidFill>
              <a:latin typeface="Constantia"/>
            </a:endParaRPr>
          </a:p>
          <a:p>
            <a:pPr marL="45720" indent="0">
              <a:buNone/>
            </a:pPr>
            <a:br>
              <a:rPr lang="en-US" sz="1200">
                <a:latin typeface="Constantia"/>
              </a:rPr>
            </a:br>
            <a:r>
              <a:rPr lang="en-US" sz="1800" b="1">
                <a:solidFill>
                  <a:schemeClr val="tx1"/>
                </a:solidFill>
                <a:latin typeface="Constantia"/>
              </a:rPr>
              <a:t>The Regulatory Environment</a:t>
            </a:r>
            <a:endParaRPr lang="en-US" sz="1800">
              <a:solidFill>
                <a:schemeClr val="tx1"/>
              </a:solidFill>
              <a:latin typeface="Constantia"/>
            </a:endParaRPr>
          </a:p>
          <a:p>
            <a:r>
              <a:rPr lang="en-US" sz="1200" b="1">
                <a:solidFill>
                  <a:schemeClr val="tx1"/>
                </a:solidFill>
                <a:latin typeface="Constantia"/>
                <a:ea typeface="+mn-lt"/>
                <a:cs typeface="+mn-lt"/>
              </a:rPr>
              <a:t>Challenges</a:t>
            </a:r>
            <a:r>
              <a:rPr lang="en-US" sz="1200">
                <a:solidFill>
                  <a:schemeClr val="tx1"/>
                </a:solidFill>
                <a:latin typeface="Constantia"/>
                <a:ea typeface="+mn-lt"/>
                <a:cs typeface="+mn-lt"/>
              </a:rPr>
              <a:t>: A lack of clarity on newer technology, such as DeFi, and slow-moving bureaucracy.</a:t>
            </a:r>
            <a:endParaRPr lang="en-US" sz="1200">
              <a:solidFill>
                <a:schemeClr val="tx1"/>
              </a:solidFill>
              <a:latin typeface="Constantia"/>
            </a:endParaRPr>
          </a:p>
          <a:p>
            <a:r>
              <a:rPr lang="en-US" sz="1200" b="1">
                <a:solidFill>
                  <a:schemeClr val="tx1"/>
                </a:solidFill>
                <a:latin typeface="Constantia"/>
                <a:ea typeface="+mn-lt"/>
                <a:cs typeface="+mn-lt"/>
              </a:rPr>
              <a:t>Crypto Risks</a:t>
            </a:r>
            <a:r>
              <a:rPr lang="en-US" sz="1200">
                <a:solidFill>
                  <a:schemeClr val="tx1"/>
                </a:solidFill>
                <a:latin typeface="Constantia"/>
                <a:ea typeface="+mn-lt"/>
                <a:cs typeface="+mn-lt"/>
              </a:rPr>
              <a:t>: Although the regulations were benevolent, current changes toward taxes and stricter oversight may drive away entrepreneurs.</a:t>
            </a:r>
          </a:p>
          <a:p>
            <a:r>
              <a:rPr lang="en-US" sz="1200" b="1">
                <a:solidFill>
                  <a:srgbClr val="000000"/>
                </a:solidFill>
                <a:latin typeface="Constantia"/>
                <a:ea typeface="+mn-lt"/>
                <a:cs typeface="+mn-lt"/>
              </a:rPr>
              <a:t>Conclusion:</a:t>
            </a:r>
            <a:r>
              <a:rPr lang="en-US" sz="1200">
                <a:solidFill>
                  <a:srgbClr val="000000"/>
                </a:solidFill>
                <a:latin typeface="Constantia"/>
                <a:ea typeface="+mn-lt"/>
                <a:cs typeface="+mn-lt"/>
              </a:rPr>
              <a:t> Although the government is generally fintech-friendly, timeliness and execution are still issues.</a:t>
            </a:r>
            <a:endParaRPr lang="en-US" sz="1200">
              <a:solidFill>
                <a:srgbClr val="000000"/>
              </a:solidFill>
              <a:latin typeface="Constantia"/>
            </a:endParaRPr>
          </a:p>
          <a:p>
            <a:pPr marL="331470" indent="-285750"/>
            <a:endParaRPr lang="en-US" sz="1400">
              <a:solidFill>
                <a:srgbClr val="000000"/>
              </a:solidFill>
              <a:latin typeface="Constantia"/>
            </a:endParaRPr>
          </a:p>
          <a:p>
            <a:endParaRPr lang="en-US" sz="1400">
              <a:solidFill>
                <a:srgbClr val="000000"/>
              </a:solidFill>
              <a:latin typeface="Constantia"/>
            </a:endParaRPr>
          </a:p>
        </p:txBody>
      </p:sp>
      <p:pic>
        <p:nvPicPr>
          <p:cNvPr id="5" name="Picture 4" descr="Portugal | History, Flag, Population, Cities, Map, &amp; Facts | Britannica">
            <a:extLst>
              <a:ext uri="{FF2B5EF4-FFF2-40B4-BE49-F238E27FC236}">
                <a16:creationId xmlns:a16="http://schemas.microsoft.com/office/drawing/2014/main" id="{30075D06-6B35-7A83-BBB8-531558D14DE9}"/>
              </a:ext>
            </a:extLst>
          </p:cNvPr>
          <p:cNvPicPr>
            <a:picLocks noChangeAspect="1"/>
          </p:cNvPicPr>
          <p:nvPr/>
        </p:nvPicPr>
        <p:blipFill>
          <a:blip r:embed="rId2"/>
          <a:stretch>
            <a:fillRect/>
          </a:stretch>
        </p:blipFill>
        <p:spPr>
          <a:xfrm>
            <a:off x="10428034" y="318723"/>
            <a:ext cx="1447800" cy="962025"/>
          </a:xfrm>
          <a:prstGeom prst="rect">
            <a:avLst/>
          </a:prstGeom>
        </p:spPr>
      </p:pic>
      <p:sp>
        <p:nvSpPr>
          <p:cNvPr id="6" name="TextBox 5">
            <a:extLst>
              <a:ext uri="{FF2B5EF4-FFF2-40B4-BE49-F238E27FC236}">
                <a16:creationId xmlns:a16="http://schemas.microsoft.com/office/drawing/2014/main" id="{E5C569A6-AA6B-DEFC-1DE2-549558FDB230}"/>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Asad Yussuf</a:t>
            </a:r>
            <a:endParaRPr lang="en-US"/>
          </a:p>
        </p:txBody>
      </p:sp>
    </p:spTree>
    <p:extLst>
      <p:ext uri="{BB962C8B-B14F-4D97-AF65-F5344CB8AC3E}">
        <p14:creationId xmlns:p14="http://schemas.microsoft.com/office/powerpoint/2010/main" val="418124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EEA4-17F6-F017-3A03-6DB820C36B56}"/>
              </a:ext>
            </a:extLst>
          </p:cNvPr>
          <p:cNvSpPr>
            <a:spLocks noGrp="1"/>
          </p:cNvSpPr>
          <p:nvPr>
            <p:ph type="title"/>
          </p:nvPr>
        </p:nvSpPr>
        <p:spPr/>
        <p:txBody>
          <a:bodyPr/>
          <a:lstStyle/>
          <a:p>
            <a:r>
              <a:rPr lang="en-US">
                <a:solidFill>
                  <a:schemeClr val="tx1"/>
                </a:solidFill>
                <a:latin typeface="Constantia"/>
              </a:rPr>
              <a:t>Portugal – Threats </a:t>
            </a:r>
          </a:p>
        </p:txBody>
      </p:sp>
      <p:sp>
        <p:nvSpPr>
          <p:cNvPr id="3" name="Content Placeholder 2">
            <a:extLst>
              <a:ext uri="{FF2B5EF4-FFF2-40B4-BE49-F238E27FC236}">
                <a16:creationId xmlns:a16="http://schemas.microsoft.com/office/drawing/2014/main" id="{1F0E677C-9FC9-FE1E-3C5E-A87775D0D5C0}"/>
              </a:ext>
            </a:extLst>
          </p:cNvPr>
          <p:cNvSpPr>
            <a:spLocks noGrp="1"/>
          </p:cNvSpPr>
          <p:nvPr>
            <p:ph idx="1"/>
          </p:nvPr>
        </p:nvSpPr>
        <p:spPr>
          <a:xfrm>
            <a:off x="904461" y="1794078"/>
            <a:ext cx="5793694" cy="4038600"/>
          </a:xfrm>
        </p:spPr>
        <p:txBody>
          <a:bodyPr vert="horz" lIns="91440" tIns="45720" rIns="91440" bIns="45720" rtlCol="0" anchor="t">
            <a:normAutofit fontScale="92500" lnSpcReduction="10000"/>
          </a:bodyPr>
          <a:lstStyle/>
          <a:p>
            <a:endParaRPr lang="en-US" sz="1200">
              <a:solidFill>
                <a:srgbClr val="000000"/>
              </a:solidFill>
              <a:latin typeface="Constantia"/>
              <a:ea typeface="Lato"/>
              <a:cs typeface="Lato"/>
            </a:endParaRPr>
          </a:p>
          <a:p>
            <a:pPr marL="0" indent="0">
              <a:buNone/>
            </a:pPr>
            <a:r>
              <a:rPr lang="en-US" sz="2000" u="sng">
                <a:solidFill>
                  <a:srgbClr val="000000"/>
                </a:solidFill>
                <a:latin typeface="Constantia" panose="02030602050306030303" pitchFamily="18" charset="0"/>
              </a:rPr>
              <a:t>Poor Financial Literacy</a:t>
            </a:r>
          </a:p>
          <a:p>
            <a:r>
              <a:rPr lang="en-US" sz="1400">
                <a:solidFill>
                  <a:srgbClr val="000000"/>
                </a:solidFill>
                <a:latin typeface="Constantia" panose="02030602050306030303" pitchFamily="18" charset="0"/>
              </a:rPr>
              <a:t>Students in Portugal especially rank very low in financial literacy compared to other EU countries</a:t>
            </a:r>
          </a:p>
          <a:p>
            <a:r>
              <a:rPr lang="en-US" sz="1400">
                <a:solidFill>
                  <a:srgbClr val="000000"/>
                </a:solidFill>
                <a:latin typeface="Constantia" panose="02030602050306030303" pitchFamily="18" charset="0"/>
              </a:rPr>
              <a:t>Average financial literacy score of 44.36 out of 100</a:t>
            </a:r>
          </a:p>
          <a:p>
            <a:r>
              <a:rPr lang="en-US" sz="1400">
                <a:solidFill>
                  <a:srgbClr val="000000"/>
                </a:solidFill>
                <a:latin typeface="Constantia" panose="02030602050306030303" pitchFamily="18" charset="0"/>
              </a:rPr>
              <a:t>This can hurt the fintech sector and create a negative perspective of companies</a:t>
            </a:r>
          </a:p>
          <a:p>
            <a:pPr marL="0" indent="0">
              <a:buNone/>
            </a:pPr>
            <a:r>
              <a:rPr lang="en-US" sz="2000" u="sng">
                <a:solidFill>
                  <a:srgbClr val="000000"/>
                </a:solidFill>
                <a:latin typeface="Constantia" panose="02030602050306030303" pitchFamily="18" charset="0"/>
              </a:rPr>
              <a:t>Economic Challenges</a:t>
            </a:r>
          </a:p>
          <a:p>
            <a:r>
              <a:rPr lang="en-US" sz="1400">
                <a:solidFill>
                  <a:srgbClr val="000000"/>
                </a:solidFill>
                <a:latin typeface="Constantia" panose="02030602050306030303" pitchFamily="18" charset="0"/>
              </a:rPr>
              <a:t>Globally, there are issues of high inflation and potential for a recession</a:t>
            </a:r>
          </a:p>
          <a:p>
            <a:pPr marL="0" indent="0">
              <a:buNone/>
            </a:pPr>
            <a:r>
              <a:rPr lang="en-US" sz="2000" u="sng">
                <a:solidFill>
                  <a:srgbClr val="000000"/>
                </a:solidFill>
                <a:latin typeface="Constantia" panose="02030602050306030303" pitchFamily="18" charset="0"/>
              </a:rPr>
              <a:t>Competitive Market</a:t>
            </a:r>
          </a:p>
          <a:p>
            <a:r>
              <a:rPr lang="en-US" sz="1400">
                <a:solidFill>
                  <a:srgbClr val="000000"/>
                </a:solidFill>
                <a:latin typeface="Constantia" panose="02030602050306030303" pitchFamily="18" charset="0"/>
              </a:rPr>
              <a:t>The Fintech market is oversaturated, and investors are more selective </a:t>
            </a:r>
          </a:p>
          <a:p>
            <a:r>
              <a:rPr lang="en-US" sz="1400">
                <a:solidFill>
                  <a:srgbClr val="000000"/>
                </a:solidFill>
                <a:latin typeface="Constantia" panose="02030602050306030303" pitchFamily="18" charset="0"/>
              </a:rPr>
              <a:t>Other EU countries like the UK have more funding and attract more Fintechs</a:t>
            </a:r>
          </a:p>
          <a:p>
            <a:pPr lvl="1"/>
            <a:endParaRPr lang="en-US" sz="1400">
              <a:solidFill>
                <a:srgbClr val="000000"/>
              </a:solidFill>
              <a:latin typeface="Constantia" panose="02030602050306030303" pitchFamily="18" charset="0"/>
            </a:endParaRPr>
          </a:p>
          <a:p>
            <a:pPr marL="45720" indent="0">
              <a:buNone/>
            </a:pPr>
            <a:endParaRPr lang="en-US" sz="1400">
              <a:solidFill>
                <a:srgbClr val="000000"/>
              </a:solidFill>
              <a:latin typeface="Constantia" panose="02030602050306030303" pitchFamily="18" charset="0"/>
            </a:endParaRPr>
          </a:p>
          <a:p>
            <a:pPr marL="45720" indent="0">
              <a:buNone/>
            </a:pPr>
            <a:endParaRPr lang="en-US" sz="1400">
              <a:solidFill>
                <a:srgbClr val="000000"/>
              </a:solidFill>
              <a:latin typeface="Constantia" panose="02030602050306030303" pitchFamily="18" charset="0"/>
            </a:endParaRPr>
          </a:p>
          <a:p>
            <a:endParaRPr lang="en-US" sz="1400">
              <a:solidFill>
                <a:srgbClr val="000000"/>
              </a:solidFill>
              <a:latin typeface="Constantia" panose="02030602050306030303" pitchFamily="18" charset="0"/>
            </a:endParaRPr>
          </a:p>
          <a:p>
            <a:endParaRPr lang="en-US" sz="1200">
              <a:solidFill>
                <a:srgbClr val="000000"/>
              </a:solidFill>
              <a:latin typeface="Constantia"/>
              <a:ea typeface="Lato"/>
              <a:cs typeface="Lato"/>
            </a:endParaRPr>
          </a:p>
          <a:p>
            <a:endParaRPr lang="en-US">
              <a:latin typeface="Constantia"/>
            </a:endParaRPr>
          </a:p>
        </p:txBody>
      </p:sp>
      <p:pic>
        <p:nvPicPr>
          <p:cNvPr id="5" name="Picture 4" descr="Portugal | History, Flag, Population, Cities, Map, &amp; Facts | Britannica">
            <a:extLst>
              <a:ext uri="{FF2B5EF4-FFF2-40B4-BE49-F238E27FC236}">
                <a16:creationId xmlns:a16="http://schemas.microsoft.com/office/drawing/2014/main" id="{8FCC3AF3-0DE1-1E9B-D779-9D817F6DCEBD}"/>
              </a:ext>
            </a:extLst>
          </p:cNvPr>
          <p:cNvPicPr>
            <a:picLocks noChangeAspect="1"/>
          </p:cNvPicPr>
          <p:nvPr/>
        </p:nvPicPr>
        <p:blipFill>
          <a:blip r:embed="rId3"/>
          <a:stretch>
            <a:fillRect/>
          </a:stretch>
        </p:blipFill>
        <p:spPr>
          <a:xfrm>
            <a:off x="10428033" y="318721"/>
            <a:ext cx="1447800" cy="962025"/>
          </a:xfrm>
          <a:prstGeom prst="rect">
            <a:avLst/>
          </a:prstGeom>
        </p:spPr>
      </p:pic>
      <p:sp>
        <p:nvSpPr>
          <p:cNvPr id="6" name="TextBox 5">
            <a:extLst>
              <a:ext uri="{FF2B5EF4-FFF2-40B4-BE49-F238E27FC236}">
                <a16:creationId xmlns:a16="http://schemas.microsoft.com/office/drawing/2014/main" id="{367DA54F-CF8B-151F-6946-9A408F00A143}"/>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Nick Parrish</a:t>
            </a:r>
            <a:endParaRPr lang="en-US"/>
          </a:p>
        </p:txBody>
      </p:sp>
      <p:pic>
        <p:nvPicPr>
          <p:cNvPr id="7" name="Picture 6" descr="A graph with purple and white lines&#10;&#10;AI-generated content may be incorrect.">
            <a:extLst>
              <a:ext uri="{FF2B5EF4-FFF2-40B4-BE49-F238E27FC236}">
                <a16:creationId xmlns:a16="http://schemas.microsoft.com/office/drawing/2014/main" id="{577E37A6-4AEB-FD88-81A4-1D1C4B38F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155" y="2256839"/>
            <a:ext cx="4997707" cy="2895749"/>
          </a:xfrm>
          <a:prstGeom prst="rect">
            <a:avLst/>
          </a:prstGeom>
        </p:spPr>
      </p:pic>
      <p:sp>
        <p:nvSpPr>
          <p:cNvPr id="8" name="TextBox 7">
            <a:extLst>
              <a:ext uri="{FF2B5EF4-FFF2-40B4-BE49-F238E27FC236}">
                <a16:creationId xmlns:a16="http://schemas.microsoft.com/office/drawing/2014/main" id="{DECAAFD9-672C-A08A-5D50-F954E4EF295F}"/>
              </a:ext>
            </a:extLst>
          </p:cNvPr>
          <p:cNvSpPr txBox="1"/>
          <p:nvPr/>
        </p:nvSpPr>
        <p:spPr>
          <a:xfrm>
            <a:off x="6775174" y="5123301"/>
            <a:ext cx="4920688" cy="369332"/>
          </a:xfrm>
          <a:prstGeom prst="rect">
            <a:avLst/>
          </a:prstGeom>
          <a:noFill/>
        </p:spPr>
        <p:txBody>
          <a:bodyPr wrap="square" rtlCol="0">
            <a:spAutoFit/>
          </a:bodyPr>
          <a:lstStyle/>
          <a:p>
            <a:r>
              <a:rPr lang="en-US" sz="600"/>
              <a:t>https://www.google.com/url?sa=i&amp;url=https%3A%2F%2Fwww.moneydog.eu%2Fen%2Fblog%2Ffinancial-iliteracy-in-portugal&amp;psig=AOvVaw36PWd0CF5lAhB_GIxSgFr2&amp;ust=1744820933145000&amp;source=images&amp;cd=vfe&amp;opi=89978449&amp;ved=0CBcQjhxqFwoTCJD40dS62owDFQAAAAAdAAAAABAJ</a:t>
            </a:r>
          </a:p>
        </p:txBody>
      </p:sp>
    </p:spTree>
    <p:extLst>
      <p:ext uri="{BB962C8B-B14F-4D97-AF65-F5344CB8AC3E}">
        <p14:creationId xmlns:p14="http://schemas.microsoft.com/office/powerpoint/2010/main" val="133466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1F9BBBB-8739-45B2-5F5B-D55878AAA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A5F85-44A1-038A-3DAE-E7D5C459F3CA}"/>
              </a:ext>
            </a:extLst>
          </p:cNvPr>
          <p:cNvSpPr>
            <a:spLocks noGrp="1"/>
          </p:cNvSpPr>
          <p:nvPr>
            <p:ph type="title"/>
          </p:nvPr>
        </p:nvSpPr>
        <p:spPr>
          <a:xfrm>
            <a:off x="705679" y="675878"/>
            <a:ext cx="5199926" cy="1443269"/>
          </a:xfrm>
        </p:spPr>
        <p:txBody>
          <a:bodyPr>
            <a:normAutofit/>
          </a:bodyPr>
          <a:lstStyle/>
          <a:p>
            <a:r>
              <a:rPr lang="en-US" sz="4000">
                <a:solidFill>
                  <a:schemeClr val="tx1"/>
                </a:solidFill>
                <a:latin typeface="Constantia"/>
              </a:rPr>
              <a:t>Portugal – Opportunities </a:t>
            </a:r>
          </a:p>
        </p:txBody>
      </p:sp>
      <p:sp>
        <p:nvSpPr>
          <p:cNvPr id="3" name="Content Placeholder 2">
            <a:extLst>
              <a:ext uri="{FF2B5EF4-FFF2-40B4-BE49-F238E27FC236}">
                <a16:creationId xmlns:a16="http://schemas.microsoft.com/office/drawing/2014/main" id="{66E7D6CA-6A20-4053-DC4F-537E1EBE373D}"/>
              </a:ext>
            </a:extLst>
          </p:cNvPr>
          <p:cNvSpPr>
            <a:spLocks noGrp="1"/>
          </p:cNvSpPr>
          <p:nvPr>
            <p:ph idx="1"/>
          </p:nvPr>
        </p:nvSpPr>
        <p:spPr>
          <a:xfrm>
            <a:off x="763553" y="2119147"/>
            <a:ext cx="5522844" cy="3549570"/>
          </a:xfrm>
        </p:spPr>
        <p:txBody>
          <a:bodyPr vert="horz" lIns="91440" tIns="45720" rIns="91440" bIns="45720" rtlCol="0">
            <a:normAutofit fontScale="92500" lnSpcReduction="20000"/>
          </a:bodyPr>
          <a:lstStyle/>
          <a:p>
            <a:pPr marL="0" indent="0">
              <a:buNone/>
            </a:pPr>
            <a:r>
              <a:rPr lang="en-US" sz="2000" u="sng">
                <a:solidFill>
                  <a:schemeClr val="tx1"/>
                </a:solidFill>
                <a:latin typeface="Constantia" panose="02030602050306030303" pitchFamily="18" charset="0"/>
              </a:rPr>
              <a:t>Non-restrictive regulatory framework</a:t>
            </a:r>
          </a:p>
          <a:p>
            <a:r>
              <a:rPr lang="en-US" sz="1400">
                <a:solidFill>
                  <a:schemeClr val="tx1"/>
                </a:solidFill>
                <a:latin typeface="Constantia" panose="02030602050306030303" pitchFamily="18" charset="0"/>
              </a:rPr>
              <a:t>Portugal’s legislature and regulatory authorities have a more neutral approach to the Fintech industry</a:t>
            </a:r>
          </a:p>
          <a:p>
            <a:r>
              <a:rPr lang="en-US" sz="1400">
                <a:solidFill>
                  <a:schemeClr val="tx1"/>
                </a:solidFill>
                <a:latin typeface="Constantia" panose="02030602050306030303" pitchFamily="18" charset="0"/>
              </a:rPr>
              <a:t>Portugal’s regulatory environment is supportive of Fintech growth and innovation</a:t>
            </a:r>
          </a:p>
          <a:p>
            <a:r>
              <a:rPr lang="en-US" sz="1400">
                <a:solidFill>
                  <a:schemeClr val="tx1"/>
                </a:solidFill>
                <a:latin typeface="Constantia" panose="02030602050306030303" pitchFamily="18" charset="0"/>
              </a:rPr>
              <a:t>Portugal is a growing Fintech hub</a:t>
            </a:r>
          </a:p>
          <a:p>
            <a:r>
              <a:rPr lang="en-US" sz="1400">
                <a:solidFill>
                  <a:schemeClr val="tx1"/>
                </a:solidFill>
                <a:latin typeface="Constantia" panose="02030602050306030303" pitchFamily="18" charset="0"/>
              </a:rPr>
              <a:t>We’ll see more companies base their operations in Portugal to avoid the strict regulatory environments of other countries</a:t>
            </a:r>
          </a:p>
          <a:p>
            <a:pPr marL="0" indent="0">
              <a:buNone/>
            </a:pPr>
            <a:r>
              <a:rPr lang="en-US" u="sng">
                <a:solidFill>
                  <a:schemeClr val="tx1"/>
                </a:solidFill>
                <a:latin typeface="Constantia" panose="02030602050306030303" pitchFamily="18" charset="0"/>
              </a:rPr>
              <a:t>Future Projections</a:t>
            </a:r>
          </a:p>
          <a:p>
            <a:r>
              <a:rPr lang="en-US" sz="1500">
                <a:solidFill>
                  <a:schemeClr val="tx1"/>
                </a:solidFill>
                <a:latin typeface="Constantia" panose="02030602050306030303" pitchFamily="18" charset="0"/>
              </a:rPr>
              <a:t>Has a CAGR of 16.5%</a:t>
            </a:r>
          </a:p>
          <a:p>
            <a:r>
              <a:rPr lang="en-US" sz="1500">
                <a:solidFill>
                  <a:schemeClr val="tx1"/>
                </a:solidFill>
                <a:latin typeface="Constantia" panose="02030602050306030303" pitchFamily="18" charset="0"/>
              </a:rPr>
              <a:t>Reached a cumulative investment of 1.16 billion Euros in 2024</a:t>
            </a:r>
          </a:p>
          <a:p>
            <a:r>
              <a:rPr lang="en-US" sz="1500">
                <a:solidFill>
                  <a:schemeClr val="tx1"/>
                </a:solidFill>
                <a:latin typeface="Constantia" panose="02030602050306030303" pitchFamily="18" charset="0"/>
              </a:rPr>
              <a:t>Portugal is backing sectors like blockchain and cryptocurrency, lending and credit, Insurtech, and </a:t>
            </a:r>
            <a:r>
              <a:rPr lang="en-US" sz="1500" err="1">
                <a:solidFill>
                  <a:schemeClr val="tx1"/>
                </a:solidFill>
                <a:latin typeface="Constantia" panose="02030602050306030303" pitchFamily="18" charset="0"/>
              </a:rPr>
              <a:t>Regtech</a:t>
            </a:r>
            <a:endParaRPr lang="en-US" sz="1500">
              <a:solidFill>
                <a:schemeClr val="tx1"/>
              </a:solidFill>
              <a:latin typeface="Constantia" panose="02030602050306030303" pitchFamily="18" charset="0"/>
            </a:endParaRPr>
          </a:p>
          <a:p>
            <a:endParaRPr lang="en-US" sz="1100">
              <a:latin typeface="Constantia" panose="02030602050306030303" pitchFamily="18" charset="0"/>
            </a:endParaRPr>
          </a:p>
          <a:p>
            <a:pPr marL="45720" indent="0">
              <a:buNone/>
            </a:pPr>
            <a:endParaRPr lang="en-US" sz="1100">
              <a:latin typeface="Constantia"/>
            </a:endParaRPr>
          </a:p>
        </p:txBody>
      </p:sp>
      <p:pic>
        <p:nvPicPr>
          <p:cNvPr id="7" name="Picture 6" descr="A trolley going down a narrow street&#10;&#10;AI-generated content may be incorrect.">
            <a:extLst>
              <a:ext uri="{FF2B5EF4-FFF2-40B4-BE49-F238E27FC236}">
                <a16:creationId xmlns:a16="http://schemas.microsoft.com/office/drawing/2014/main" id="{F11573FE-8D17-460F-8531-B025FFA1C900}"/>
              </a:ext>
            </a:extLst>
          </p:cNvPr>
          <p:cNvPicPr>
            <a:picLocks noChangeAspect="1"/>
          </p:cNvPicPr>
          <p:nvPr/>
        </p:nvPicPr>
        <p:blipFill>
          <a:blip r:embed="rId3">
            <a:extLst>
              <a:ext uri="{28A0092B-C50C-407E-A947-70E740481C1C}">
                <a14:useLocalDpi xmlns:a14="http://schemas.microsoft.com/office/drawing/2010/main" val="0"/>
              </a:ext>
            </a:extLst>
          </a:blip>
          <a:srcRect l="11049" r="1841" b="-3"/>
          <a:stretch/>
        </p:blipFill>
        <p:spPr>
          <a:xfrm>
            <a:off x="6636743" y="1397513"/>
            <a:ext cx="4741120" cy="4493060"/>
          </a:xfrm>
          <a:prstGeom prst="rect">
            <a:avLst/>
          </a:prstGeom>
        </p:spPr>
      </p:pic>
      <p:pic>
        <p:nvPicPr>
          <p:cNvPr id="5" name="Picture 4" descr="Portugal | History, Flag, Population, Cities, Map, &amp; Facts | Britannica">
            <a:extLst>
              <a:ext uri="{FF2B5EF4-FFF2-40B4-BE49-F238E27FC236}">
                <a16:creationId xmlns:a16="http://schemas.microsoft.com/office/drawing/2014/main" id="{EB5A6E5A-F7F7-9C46-546E-FDECE6071B55}"/>
              </a:ext>
            </a:extLst>
          </p:cNvPr>
          <p:cNvPicPr>
            <a:picLocks noChangeAspect="1"/>
          </p:cNvPicPr>
          <p:nvPr/>
        </p:nvPicPr>
        <p:blipFill>
          <a:blip r:embed="rId4"/>
          <a:stretch>
            <a:fillRect/>
          </a:stretch>
        </p:blipFill>
        <p:spPr>
          <a:xfrm>
            <a:off x="10428034" y="318721"/>
            <a:ext cx="1447800" cy="962025"/>
          </a:xfrm>
          <a:prstGeom prst="rect">
            <a:avLst/>
          </a:prstGeom>
        </p:spPr>
      </p:pic>
      <p:sp>
        <p:nvSpPr>
          <p:cNvPr id="6" name="TextBox 5">
            <a:extLst>
              <a:ext uri="{FF2B5EF4-FFF2-40B4-BE49-F238E27FC236}">
                <a16:creationId xmlns:a16="http://schemas.microsoft.com/office/drawing/2014/main" id="{0FFAC196-6A54-C9E0-79D9-389E3B18EEB9}"/>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sz="1100">
                <a:latin typeface="Constantia"/>
              </a:rPr>
              <a:t>Nick Parrish</a:t>
            </a:r>
            <a:endParaRPr lang="en-US"/>
          </a:p>
        </p:txBody>
      </p:sp>
      <p:sp>
        <p:nvSpPr>
          <p:cNvPr id="8" name="TextBox 7">
            <a:extLst>
              <a:ext uri="{FF2B5EF4-FFF2-40B4-BE49-F238E27FC236}">
                <a16:creationId xmlns:a16="http://schemas.microsoft.com/office/drawing/2014/main" id="{37C56D68-0894-B7CF-F9F3-27AD92F34682}"/>
              </a:ext>
            </a:extLst>
          </p:cNvPr>
          <p:cNvSpPr txBox="1"/>
          <p:nvPr/>
        </p:nvSpPr>
        <p:spPr>
          <a:xfrm>
            <a:off x="6533322" y="5887460"/>
            <a:ext cx="5015948" cy="369332"/>
          </a:xfrm>
          <a:prstGeom prst="rect">
            <a:avLst/>
          </a:prstGeom>
          <a:noFill/>
        </p:spPr>
        <p:txBody>
          <a:bodyPr wrap="square" rtlCol="0">
            <a:spAutoFit/>
          </a:bodyPr>
          <a:lstStyle/>
          <a:p>
            <a:r>
              <a:rPr lang="en-US" sz="600">
                <a:hlinkClick r:id="rId5">
                  <a:extLst>
                    <a:ext uri="{A12FA001-AC4F-418D-AE19-62706E023703}">
                      <ahyp:hlinkClr xmlns:ahyp="http://schemas.microsoft.com/office/drawing/2018/hyperlinkcolor" val="tx"/>
                    </a:ext>
                  </a:extLst>
                </a:hlinkClick>
              </a:rPr>
              <a:t>https://www.google.com/url?sa=i&amp;url=https%3A%2F%2Felsacyril.com%2Fthe-beautiful-lisbon-our-3-day-guide%2F&amp;psig=AOvVaw30MUzKWU3n3ZsQSEdp2YrI&amp;ust=1744820712926000&amp;source=images&amp;cd=vfe&amp;opi=89978449&amp;ved=0CBQQjRxqFwoTCMjA4ui52owDFQAAAAAdAAAAABAE</a:t>
            </a:r>
            <a:r>
              <a:rPr lang="en-US" sz="600"/>
              <a:t> </a:t>
            </a:r>
          </a:p>
        </p:txBody>
      </p:sp>
    </p:spTree>
    <p:extLst>
      <p:ext uri="{BB962C8B-B14F-4D97-AF65-F5344CB8AC3E}">
        <p14:creationId xmlns:p14="http://schemas.microsoft.com/office/powerpoint/2010/main" val="207940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91CC-48A5-2459-6943-CA6B75E8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C9431-8716-D770-BEF0-07CCF4B68979}"/>
              </a:ext>
            </a:extLst>
          </p:cNvPr>
          <p:cNvSpPr>
            <a:spLocks noGrp="1"/>
          </p:cNvSpPr>
          <p:nvPr>
            <p:ph type="title"/>
          </p:nvPr>
        </p:nvSpPr>
        <p:spPr/>
        <p:txBody>
          <a:bodyPr/>
          <a:lstStyle/>
          <a:p>
            <a:r>
              <a:rPr lang="en-US">
                <a:solidFill>
                  <a:schemeClr val="tx1"/>
                </a:solidFill>
                <a:latin typeface="Constantia" panose="02030602050306030303" pitchFamily="18" charset="0"/>
              </a:rPr>
              <a:t>Portugal – Star Fintechs </a:t>
            </a:r>
          </a:p>
        </p:txBody>
      </p:sp>
      <p:sp>
        <p:nvSpPr>
          <p:cNvPr id="3" name="Content Placeholder 2">
            <a:extLst>
              <a:ext uri="{FF2B5EF4-FFF2-40B4-BE49-F238E27FC236}">
                <a16:creationId xmlns:a16="http://schemas.microsoft.com/office/drawing/2014/main" id="{1E8DAE1B-7A23-3819-2B4C-1F2C75653F9B}"/>
              </a:ext>
            </a:extLst>
          </p:cNvPr>
          <p:cNvSpPr>
            <a:spLocks noGrp="1"/>
          </p:cNvSpPr>
          <p:nvPr>
            <p:ph idx="1"/>
          </p:nvPr>
        </p:nvSpPr>
        <p:spPr>
          <a:xfrm>
            <a:off x="677334" y="2160589"/>
            <a:ext cx="7403179" cy="4511361"/>
          </a:xfrm>
        </p:spPr>
        <p:txBody>
          <a:bodyPr vert="horz" lIns="91440" tIns="45720" rIns="91440" bIns="45720" rtlCol="0" anchor="t">
            <a:normAutofit/>
          </a:bodyPr>
          <a:lstStyle/>
          <a:p>
            <a:pPr marL="0" indent="0">
              <a:buNone/>
            </a:pPr>
            <a:r>
              <a:rPr lang="en-US" sz="2000" u="sng" err="1">
                <a:solidFill>
                  <a:srgbClr val="000000"/>
                </a:solidFill>
                <a:latin typeface="Constantia" panose="02030602050306030303" pitchFamily="18" charset="0"/>
              </a:rPr>
              <a:t>Coverflex</a:t>
            </a:r>
            <a:endParaRPr lang="en-US" sz="2000" u="sng">
              <a:solidFill>
                <a:srgbClr val="000000"/>
              </a:solidFill>
              <a:latin typeface="Constantia" panose="02030602050306030303" pitchFamily="18" charset="0"/>
            </a:endParaRPr>
          </a:p>
          <a:p>
            <a:r>
              <a:rPr lang="en-US" sz="1400">
                <a:solidFill>
                  <a:srgbClr val="000000"/>
                </a:solidFill>
                <a:latin typeface="Constantia" panose="02030602050306030303" pitchFamily="18" charset="0"/>
              </a:rPr>
              <a:t>Digitized compensation management for employers </a:t>
            </a:r>
          </a:p>
          <a:p>
            <a:r>
              <a:rPr lang="en-US" sz="1400">
                <a:solidFill>
                  <a:srgbClr val="000000"/>
                </a:solidFill>
                <a:latin typeface="Constantia" panose="02030602050306030303" pitchFamily="18" charset="0"/>
              </a:rPr>
              <a:t>Unique Aspects:</a:t>
            </a:r>
          </a:p>
          <a:p>
            <a:pPr lvl="1"/>
            <a:r>
              <a:rPr lang="en-US" sz="1400">
                <a:solidFill>
                  <a:srgbClr val="000000"/>
                </a:solidFill>
                <a:latin typeface="Constantia" panose="02030602050306030303" pitchFamily="18" charset="0"/>
              </a:rPr>
              <a:t>Some benefits through </a:t>
            </a:r>
            <a:r>
              <a:rPr lang="en-US" sz="1400" err="1">
                <a:solidFill>
                  <a:srgbClr val="000000"/>
                </a:solidFill>
                <a:latin typeface="Constantia" panose="02030602050306030303" pitchFamily="18" charset="0"/>
              </a:rPr>
              <a:t>Coverflex</a:t>
            </a:r>
            <a:r>
              <a:rPr lang="en-US" sz="1400">
                <a:solidFill>
                  <a:srgbClr val="000000"/>
                </a:solidFill>
                <a:latin typeface="Constantia" panose="02030602050306030303" pitchFamily="18" charset="0"/>
              </a:rPr>
              <a:t> can be tax-exempt</a:t>
            </a:r>
          </a:p>
          <a:p>
            <a:pPr lvl="1"/>
            <a:r>
              <a:rPr lang="en-US" sz="1400">
                <a:solidFill>
                  <a:srgbClr val="000000"/>
                </a:solidFill>
                <a:latin typeface="Constantia" panose="02030602050306030303" pitchFamily="18" charset="0"/>
              </a:rPr>
              <a:t>Employees use a Smart card to access different perks</a:t>
            </a:r>
          </a:p>
          <a:p>
            <a:pPr marL="0" indent="0">
              <a:buNone/>
            </a:pPr>
            <a:r>
              <a:rPr lang="en-US" sz="2000" u="sng" err="1">
                <a:solidFill>
                  <a:srgbClr val="000000"/>
                </a:solidFill>
                <a:latin typeface="Constantia" panose="02030602050306030303" pitchFamily="18" charset="0"/>
              </a:rPr>
              <a:t>Casafari</a:t>
            </a:r>
            <a:endParaRPr lang="en-US" sz="2000" u="sng">
              <a:solidFill>
                <a:srgbClr val="000000"/>
              </a:solidFill>
              <a:latin typeface="Constantia" panose="02030602050306030303" pitchFamily="18" charset="0"/>
            </a:endParaRPr>
          </a:p>
          <a:p>
            <a:r>
              <a:rPr lang="en-US" sz="1400">
                <a:solidFill>
                  <a:srgbClr val="000000"/>
                </a:solidFill>
                <a:latin typeface="Constantia" panose="02030602050306030303" pitchFamily="18" charset="0"/>
              </a:rPr>
              <a:t>Real-estate CRM platform</a:t>
            </a:r>
          </a:p>
          <a:p>
            <a:r>
              <a:rPr lang="en-US" sz="1400">
                <a:solidFill>
                  <a:srgbClr val="000000"/>
                </a:solidFill>
                <a:latin typeface="Constantia" panose="02030602050306030303" pitchFamily="18" charset="0"/>
              </a:rPr>
              <a:t>Consolidates useful information about the real estate market for various investment platforms such as Vanguard, Kronos, Coldwell Banker, Sotheby’s International Realty, etc. </a:t>
            </a:r>
          </a:p>
          <a:p>
            <a:r>
              <a:rPr lang="en-US" sz="1400">
                <a:solidFill>
                  <a:srgbClr val="000000"/>
                </a:solidFill>
                <a:latin typeface="Constantia" panose="02030602050306030303" pitchFamily="18" charset="0"/>
              </a:rPr>
              <a:t>Unique Aspects: </a:t>
            </a:r>
          </a:p>
          <a:p>
            <a:pPr lvl="1"/>
            <a:r>
              <a:rPr lang="en-US" sz="1400">
                <a:solidFill>
                  <a:srgbClr val="000000"/>
                </a:solidFill>
                <a:latin typeface="Constantia" panose="02030602050306030303" pitchFamily="18" charset="0"/>
              </a:rPr>
              <a:t>Largest database of information regarding the real estate market</a:t>
            </a:r>
          </a:p>
          <a:p>
            <a:pPr lvl="1"/>
            <a:r>
              <a:rPr lang="en-US" sz="1400">
                <a:solidFill>
                  <a:srgbClr val="000000"/>
                </a:solidFill>
                <a:latin typeface="Constantia" panose="02030602050306030303" pitchFamily="18" charset="0"/>
              </a:rPr>
              <a:t>Utilization of AI and Machine Learning to keep their information precise and up-to-date</a:t>
            </a:r>
          </a:p>
          <a:p>
            <a:endParaRPr lang="en-US" sz="1200">
              <a:solidFill>
                <a:srgbClr val="000000"/>
              </a:solidFill>
            </a:endParaRPr>
          </a:p>
          <a:p>
            <a:endParaRPr lang="en-US" sz="2000">
              <a:solidFill>
                <a:srgbClr val="000000"/>
              </a:solidFill>
            </a:endParaRPr>
          </a:p>
        </p:txBody>
      </p:sp>
      <p:pic>
        <p:nvPicPr>
          <p:cNvPr id="5" name="Picture 4" descr="Portugal | History, Flag, Population, Cities, Map, &amp; Facts | Britannica">
            <a:extLst>
              <a:ext uri="{FF2B5EF4-FFF2-40B4-BE49-F238E27FC236}">
                <a16:creationId xmlns:a16="http://schemas.microsoft.com/office/drawing/2014/main" id="{C3ABAAA5-8D89-CC70-7661-1C0FFC1C7D3E}"/>
              </a:ext>
            </a:extLst>
          </p:cNvPr>
          <p:cNvPicPr>
            <a:picLocks noChangeAspect="1"/>
          </p:cNvPicPr>
          <p:nvPr/>
        </p:nvPicPr>
        <p:blipFill>
          <a:blip r:embed="rId3"/>
          <a:stretch>
            <a:fillRect/>
          </a:stretch>
        </p:blipFill>
        <p:spPr>
          <a:xfrm>
            <a:off x="10427355" y="325755"/>
            <a:ext cx="1447800" cy="962025"/>
          </a:xfrm>
          <a:prstGeom prst="rect">
            <a:avLst/>
          </a:prstGeom>
        </p:spPr>
      </p:pic>
      <p:pic>
        <p:nvPicPr>
          <p:cNvPr id="9" name="Picture 8" descr="A black and white logo&#10;&#10;AI-generated content may be incorrect.">
            <a:extLst>
              <a:ext uri="{FF2B5EF4-FFF2-40B4-BE49-F238E27FC236}">
                <a16:creationId xmlns:a16="http://schemas.microsoft.com/office/drawing/2014/main" id="{D2977458-822C-7DAC-FFE9-2F751A5E5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806" y="4535410"/>
            <a:ext cx="3810000" cy="1485900"/>
          </a:xfrm>
          <a:prstGeom prst="rect">
            <a:avLst/>
          </a:prstGeom>
        </p:spPr>
      </p:pic>
      <p:pic>
        <p:nvPicPr>
          <p:cNvPr id="11" name="Picture 10" descr="A logo with a black background">
            <a:extLst>
              <a:ext uri="{FF2B5EF4-FFF2-40B4-BE49-F238E27FC236}">
                <a16:creationId xmlns:a16="http://schemas.microsoft.com/office/drawing/2014/main" id="{F0F80D91-7034-BFCD-EF5B-BAC1BB78E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806" y="1798543"/>
            <a:ext cx="4290391" cy="2412167"/>
          </a:xfrm>
          <a:prstGeom prst="rect">
            <a:avLst/>
          </a:prstGeom>
        </p:spPr>
      </p:pic>
      <p:sp>
        <p:nvSpPr>
          <p:cNvPr id="7" name="TextBox 6">
            <a:extLst>
              <a:ext uri="{FF2B5EF4-FFF2-40B4-BE49-F238E27FC236}">
                <a16:creationId xmlns:a16="http://schemas.microsoft.com/office/drawing/2014/main" id="{1D053F01-929C-F7AD-EA65-57F9CB0F0B8E}"/>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Nick Parrish</a:t>
            </a:r>
            <a:endParaRPr lang="en-US"/>
          </a:p>
        </p:txBody>
      </p:sp>
    </p:spTree>
    <p:extLst>
      <p:ext uri="{BB962C8B-B14F-4D97-AF65-F5344CB8AC3E}">
        <p14:creationId xmlns:p14="http://schemas.microsoft.com/office/powerpoint/2010/main" val="2328758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2858-B93D-0504-75F5-A9927BC77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00F9B-A9C9-FF1A-05C0-00E23C3B7F59}"/>
              </a:ext>
            </a:extLst>
          </p:cNvPr>
          <p:cNvSpPr>
            <a:spLocks noGrp="1"/>
          </p:cNvSpPr>
          <p:nvPr>
            <p:ph type="title"/>
          </p:nvPr>
        </p:nvSpPr>
        <p:spPr/>
        <p:txBody>
          <a:bodyPr/>
          <a:lstStyle/>
          <a:p>
            <a:r>
              <a:rPr lang="en-US">
                <a:solidFill>
                  <a:schemeClr val="tx2"/>
                </a:solidFill>
                <a:latin typeface="Constantia"/>
              </a:rPr>
              <a:t>Works Cited</a:t>
            </a:r>
          </a:p>
        </p:txBody>
      </p:sp>
      <p:sp>
        <p:nvSpPr>
          <p:cNvPr id="3" name="Content Placeholder 2">
            <a:extLst>
              <a:ext uri="{FF2B5EF4-FFF2-40B4-BE49-F238E27FC236}">
                <a16:creationId xmlns:a16="http://schemas.microsoft.com/office/drawing/2014/main" id="{E2D82AC9-2D91-C374-9B5E-4D114E7F15D7}"/>
              </a:ext>
            </a:extLst>
          </p:cNvPr>
          <p:cNvSpPr>
            <a:spLocks noGrp="1"/>
          </p:cNvSpPr>
          <p:nvPr>
            <p:ph idx="1"/>
          </p:nvPr>
        </p:nvSpPr>
        <p:spPr>
          <a:xfrm>
            <a:off x="1143000" y="1789044"/>
            <a:ext cx="9872871" cy="4038600"/>
          </a:xfrm>
        </p:spPr>
        <p:txBody>
          <a:bodyPr vert="horz" lIns="91440" tIns="45720" rIns="91440" bIns="45720" rtlCol="0" anchor="t">
            <a:noAutofit/>
          </a:bodyPr>
          <a:lstStyle/>
          <a:p>
            <a:pPr marL="331470" indent="-285750"/>
            <a:r>
              <a:rPr lang="en-US" sz="1200">
                <a:solidFill>
                  <a:schemeClr val="tx1"/>
                </a:solidFill>
                <a:latin typeface="Constantia"/>
                <a:ea typeface="+mn-lt"/>
                <a:cs typeface="Times New Roman"/>
              </a:rPr>
              <a:t>Global, Young. “The Evolution of the Italian Fintech Ecosystem.” </a:t>
            </a:r>
            <a:r>
              <a:rPr lang="en-US" sz="1200" i="1">
                <a:solidFill>
                  <a:schemeClr val="tx1"/>
                </a:solidFill>
                <a:latin typeface="Constantia"/>
                <a:ea typeface="+mn-lt"/>
                <a:cs typeface="Times New Roman"/>
              </a:rPr>
              <a:t>Ey.com</a:t>
            </a:r>
            <a:r>
              <a:rPr lang="en-US" sz="1200">
                <a:solidFill>
                  <a:schemeClr val="tx1"/>
                </a:solidFill>
                <a:latin typeface="Constantia"/>
                <a:ea typeface="+mn-lt"/>
                <a:cs typeface="Times New Roman"/>
              </a:rPr>
              <a:t>, 2025, </a:t>
            </a:r>
            <a:r>
              <a:rPr lang="en-US" sz="1200">
                <a:solidFill>
                  <a:schemeClr val="tx1"/>
                </a:solidFill>
                <a:latin typeface="Constantia"/>
                <a:ea typeface="+mn-lt"/>
                <a:cs typeface="Times New Roman"/>
                <a:hlinkClick r:id="rId2">
                  <a:extLst>
                    <a:ext uri="{A12FA001-AC4F-418D-AE19-62706E023703}">
                      <ahyp:hlinkClr xmlns:ahyp="http://schemas.microsoft.com/office/drawing/2018/hyperlinkcolor" val="tx"/>
                    </a:ext>
                  </a:extLst>
                </a:hlinkClick>
              </a:rPr>
              <a:t>www.ey.com/en_it/insights/financial-services/the-evolution-of-the-italian-fintech-ecosystem</a:t>
            </a:r>
            <a:r>
              <a:rPr lang="en-US" sz="1200">
                <a:solidFill>
                  <a:schemeClr val="tx1"/>
                </a:solidFill>
                <a:latin typeface="Constantia"/>
                <a:ea typeface="+mn-lt"/>
                <a:cs typeface="Times New Roman"/>
              </a:rPr>
              <a:t>. Accessed 15 Apr. 2025.</a:t>
            </a:r>
            <a:endParaRPr lang="en-US" sz="1200">
              <a:solidFill>
                <a:schemeClr val="tx1"/>
              </a:solidFill>
              <a:latin typeface="Constantia"/>
              <a:ea typeface="+mn-lt"/>
              <a:cs typeface="+mn-lt"/>
            </a:endParaRPr>
          </a:p>
          <a:p>
            <a:r>
              <a:rPr lang="en-US" sz="1200">
                <a:solidFill>
                  <a:schemeClr val="tx1"/>
                </a:solidFill>
                <a:latin typeface="Constantia"/>
                <a:ea typeface="+mn-lt"/>
                <a:cs typeface="Times New Roman"/>
              </a:rPr>
              <a:t>“Italy Pavilion | SEMICON Taiwan.” </a:t>
            </a:r>
            <a:r>
              <a:rPr lang="en-US" sz="1200" i="1">
                <a:solidFill>
                  <a:schemeClr val="tx1"/>
                </a:solidFill>
                <a:latin typeface="Constantia"/>
                <a:ea typeface="+mn-lt"/>
                <a:cs typeface="Times New Roman"/>
              </a:rPr>
              <a:t>Semicontaiwan.org</a:t>
            </a:r>
            <a:r>
              <a:rPr lang="en-US" sz="1200">
                <a:solidFill>
                  <a:schemeClr val="tx1"/>
                </a:solidFill>
                <a:latin typeface="Constantia"/>
                <a:ea typeface="+mn-lt"/>
                <a:cs typeface="Times New Roman"/>
              </a:rPr>
              <a:t>, 2025, </a:t>
            </a:r>
            <a:r>
              <a:rPr lang="en-US" sz="1200">
                <a:solidFill>
                  <a:schemeClr val="tx1"/>
                </a:solidFill>
                <a:latin typeface="Constantia"/>
                <a:ea typeface="+mn-lt"/>
                <a:cs typeface="Times New Roman"/>
                <a:hlinkClick r:id="rId3">
                  <a:extLst>
                    <a:ext uri="{A12FA001-AC4F-418D-AE19-62706E023703}">
                      <ahyp:hlinkClr xmlns:ahyp="http://schemas.microsoft.com/office/drawing/2018/hyperlinkcolor" val="tx"/>
                    </a:ext>
                  </a:extLst>
                </a:hlinkClick>
              </a:rPr>
              <a:t>www.semicontaiwan.org/en/silicon_italy_pavilion</a:t>
            </a:r>
            <a:r>
              <a:rPr lang="en-US" sz="1200">
                <a:solidFill>
                  <a:schemeClr val="tx1"/>
                </a:solidFill>
                <a:latin typeface="Constantia"/>
                <a:ea typeface="+mn-lt"/>
                <a:cs typeface="Times New Roman"/>
              </a:rPr>
              <a:t>. Accessed 15 Apr. 2025.</a:t>
            </a:r>
          </a:p>
          <a:p>
            <a:r>
              <a:rPr lang="en-US" sz="1200" i="1" err="1">
                <a:solidFill>
                  <a:schemeClr val="tx1"/>
                </a:solidFill>
                <a:latin typeface="Constantia"/>
                <a:ea typeface="+mn-lt"/>
                <a:cs typeface="Times New Roman"/>
              </a:rPr>
              <a:t>jjarrett</a:t>
            </a:r>
            <a:r>
              <a:rPr lang="en-US" sz="1200" i="1">
                <a:solidFill>
                  <a:schemeClr val="tx1"/>
                </a:solidFill>
                <a:latin typeface="Constantia"/>
                <a:ea typeface="+mn-lt"/>
                <a:cs typeface="Times New Roman"/>
              </a:rPr>
              <a:t>.</a:t>
            </a:r>
            <a:r>
              <a:rPr lang="en-US" sz="1200">
                <a:solidFill>
                  <a:schemeClr val="tx1"/>
                </a:solidFill>
                <a:latin typeface="Constantia"/>
                <a:ea typeface="+mn-lt"/>
                <a:cs typeface="Times New Roman"/>
              </a:rPr>
              <a:t> “Italian FinTech Deal Activity in 2023 on Track to Reach Similar Levels to Previous Year.” </a:t>
            </a:r>
            <a:r>
              <a:rPr lang="en-US" sz="1200" i="1">
                <a:solidFill>
                  <a:schemeClr val="tx1"/>
                </a:solidFill>
                <a:latin typeface="Constantia"/>
                <a:ea typeface="+mn-lt"/>
                <a:cs typeface="Times New Roman"/>
              </a:rPr>
              <a:t>FinTech Global</a:t>
            </a:r>
            <a:r>
              <a:rPr lang="en-US" sz="1200">
                <a:solidFill>
                  <a:schemeClr val="tx1"/>
                </a:solidFill>
                <a:latin typeface="Constantia"/>
                <a:ea typeface="+mn-lt"/>
                <a:cs typeface="Times New Roman"/>
              </a:rPr>
              <a:t>, 28 Oct. 2023, </a:t>
            </a:r>
            <a:r>
              <a:rPr lang="en-US" sz="1200" err="1">
                <a:solidFill>
                  <a:schemeClr val="tx1"/>
                </a:solidFill>
                <a:latin typeface="Constantia"/>
                <a:ea typeface="+mn-lt"/>
                <a:cs typeface="Times New Roman"/>
              </a:rPr>
              <a:t>fintech.global</a:t>
            </a:r>
            <a:r>
              <a:rPr lang="en-US" sz="1200">
                <a:solidFill>
                  <a:schemeClr val="tx1"/>
                </a:solidFill>
                <a:latin typeface="Constantia"/>
                <a:ea typeface="+mn-lt"/>
                <a:cs typeface="Times New Roman"/>
              </a:rPr>
              <a:t>/2023/10/28/italian-fintech-deal-activity-in-2023-on-track-to-reach-similar-levels-to-previous-year/. Accessed 15 Apr. 2025.</a:t>
            </a:r>
          </a:p>
          <a:p>
            <a:r>
              <a:rPr lang="en-US" sz="1200">
                <a:solidFill>
                  <a:schemeClr val="tx1"/>
                </a:solidFill>
                <a:latin typeface="Constantia"/>
                <a:ea typeface="+mn-lt"/>
                <a:cs typeface="Times New Roman"/>
              </a:rPr>
              <a:t>Johnson, Meaghan. “Portugal’s Progressive Policies Fuel Fintech Growth.” </a:t>
            </a:r>
            <a:r>
              <a:rPr lang="en-US" sz="1200" i="1">
                <a:solidFill>
                  <a:schemeClr val="tx1"/>
                </a:solidFill>
                <a:latin typeface="Constantia"/>
                <a:ea typeface="+mn-lt"/>
                <a:cs typeface="Times New Roman"/>
              </a:rPr>
              <a:t>Forbes, </a:t>
            </a:r>
            <a:r>
              <a:rPr lang="en-US" sz="1200">
                <a:solidFill>
                  <a:schemeClr val="tx1"/>
                </a:solidFill>
                <a:latin typeface="Constantia"/>
                <a:ea typeface="+mn-lt"/>
                <a:cs typeface="Times New Roman"/>
              </a:rPr>
              <a:t>13 Dec. 2023, </a:t>
            </a:r>
            <a:r>
              <a:rPr lang="en-US" sz="1200">
                <a:solidFill>
                  <a:schemeClr val="tx1"/>
                </a:solidFill>
                <a:latin typeface="Constantia"/>
                <a:ea typeface="+mn-lt"/>
                <a:cs typeface="Times New Roman"/>
                <a:hlinkClick r:id="rId4">
                  <a:extLst>
                    <a:ext uri="{A12FA001-AC4F-418D-AE19-62706E023703}">
                      <ahyp:hlinkClr xmlns:ahyp="http://schemas.microsoft.com/office/drawing/2018/hyperlinkcolor" val="tx"/>
                    </a:ext>
                  </a:extLst>
                </a:hlinkClick>
              </a:rPr>
              <a:t>https://www.forbes.com/sites/meaghanjohnson/2023/12/13/portugals-progressive-policies-fuel-fintech-growth/</a:t>
            </a:r>
            <a:r>
              <a:rPr lang="en-US" sz="1200">
                <a:solidFill>
                  <a:schemeClr val="tx1"/>
                </a:solidFill>
                <a:latin typeface="Constantia"/>
                <a:ea typeface="+mn-lt"/>
                <a:cs typeface="Times New Roman"/>
              </a:rPr>
              <a:t>. Accessed 14 Apr. 2025.</a:t>
            </a:r>
          </a:p>
          <a:p>
            <a:r>
              <a:rPr lang="en-US" sz="1200">
                <a:solidFill>
                  <a:schemeClr val="tx1"/>
                </a:solidFill>
                <a:latin typeface="Constantia"/>
                <a:ea typeface="+mn-lt"/>
                <a:cs typeface="Times New Roman"/>
              </a:rPr>
              <a:t>“Portugal’s fintech ecosystem </a:t>
            </a:r>
            <a:r>
              <a:rPr lang="en-US" sz="1200">
                <a:solidFill>
                  <a:schemeClr val="tx1"/>
                </a:solidFill>
                <a:latin typeface="Constantia" panose="02030602050306030303" pitchFamily="18" charset="0"/>
                <a:ea typeface="+mn-lt"/>
                <a:cs typeface="Times New Roman"/>
              </a:rPr>
              <a:t>attracted over </a:t>
            </a:r>
            <a:r>
              <a:rPr lang="en-US" sz="1200" b="0" i="0">
                <a:solidFill>
                  <a:schemeClr val="tx1"/>
                </a:solidFill>
                <a:effectLst/>
                <a:latin typeface="Constantia" panose="02030602050306030303" pitchFamily="18" charset="0"/>
              </a:rPr>
              <a:t>€1 billion in total funding.” </a:t>
            </a:r>
            <a:r>
              <a:rPr lang="en-US" sz="1200" b="0" i="1">
                <a:solidFill>
                  <a:schemeClr val="tx1"/>
                </a:solidFill>
                <a:effectLst/>
                <a:latin typeface="Constantia" panose="02030602050306030303" pitchFamily="18" charset="0"/>
              </a:rPr>
              <a:t>EU-Startups</a:t>
            </a:r>
            <a:r>
              <a:rPr lang="en-US" sz="1200" b="0">
                <a:solidFill>
                  <a:schemeClr val="tx1"/>
                </a:solidFill>
                <a:effectLst/>
                <a:latin typeface="Constantia" panose="02030602050306030303" pitchFamily="18" charset="0"/>
              </a:rPr>
              <a:t>, 27 Oct. 2022, </a:t>
            </a:r>
            <a:r>
              <a:rPr lang="en-US" sz="1200" b="0">
                <a:solidFill>
                  <a:schemeClr val="tx1"/>
                </a:solidFill>
                <a:effectLst/>
                <a:latin typeface="Constantia" panose="02030602050306030303" pitchFamily="18" charset="0"/>
                <a:hlinkClick r:id="rId5">
                  <a:extLst>
                    <a:ext uri="{A12FA001-AC4F-418D-AE19-62706E023703}">
                      <ahyp:hlinkClr xmlns:ahyp="http://schemas.microsoft.com/office/drawing/2018/hyperlinkcolor" val="tx"/>
                    </a:ext>
                  </a:extLst>
                </a:hlinkClick>
              </a:rPr>
              <a:t>https://www.eu-startups.com/2022/10/portugals-fintech-ecosystem-passes-e1-billion-we-take-an-inside-look/</a:t>
            </a:r>
            <a:r>
              <a:rPr lang="en-US" sz="1200" b="0">
                <a:solidFill>
                  <a:schemeClr val="tx1"/>
                </a:solidFill>
                <a:effectLst/>
                <a:latin typeface="Constantia" panose="02030602050306030303" pitchFamily="18" charset="0"/>
              </a:rPr>
              <a:t>. </a:t>
            </a:r>
            <a:r>
              <a:rPr lang="en-US" sz="1200">
                <a:solidFill>
                  <a:schemeClr val="tx1"/>
                </a:solidFill>
                <a:latin typeface="Constantia" panose="02030602050306030303" pitchFamily="18" charset="0"/>
              </a:rPr>
              <a:t> Accessed 15 Apr. 2025. </a:t>
            </a:r>
            <a:endParaRPr lang="en-US" sz="1200">
              <a:solidFill>
                <a:schemeClr val="tx1"/>
              </a:solidFill>
              <a:latin typeface="Constantia" panose="02030602050306030303" pitchFamily="18" charset="0"/>
              <a:ea typeface="+mn-lt"/>
              <a:cs typeface="Times New Roman"/>
            </a:endParaRPr>
          </a:p>
          <a:p>
            <a:r>
              <a:rPr lang="en-US" sz="1200">
                <a:solidFill>
                  <a:schemeClr val="tx1"/>
                </a:solidFill>
                <a:latin typeface="Constantia"/>
                <a:ea typeface="+mn-lt"/>
                <a:cs typeface="Times New Roman"/>
              </a:rPr>
              <a:t>“Portugal Worse for Financial Literacy.” </a:t>
            </a:r>
            <a:r>
              <a:rPr lang="en-US" sz="1200" i="1">
                <a:solidFill>
                  <a:schemeClr val="tx1"/>
                </a:solidFill>
                <a:latin typeface="Constantia"/>
                <a:ea typeface="+mn-lt"/>
                <a:cs typeface="Times New Roman"/>
              </a:rPr>
              <a:t>The Portugal News, </a:t>
            </a:r>
            <a:r>
              <a:rPr lang="en-US" sz="1200">
                <a:solidFill>
                  <a:schemeClr val="tx1"/>
                </a:solidFill>
                <a:latin typeface="Constantia"/>
                <a:ea typeface="+mn-lt"/>
                <a:cs typeface="Times New Roman"/>
              </a:rPr>
              <a:t>13 Jan. 2022. </a:t>
            </a:r>
            <a:r>
              <a:rPr lang="en-US" sz="1200">
                <a:solidFill>
                  <a:schemeClr val="tx1"/>
                </a:solidFill>
                <a:latin typeface="Constantia"/>
                <a:ea typeface="+mn-lt"/>
                <a:cs typeface="Times New Roman"/>
                <a:hlinkClick r:id="rId6">
                  <a:extLst>
                    <a:ext uri="{A12FA001-AC4F-418D-AE19-62706E023703}">
                      <ahyp:hlinkClr xmlns:ahyp="http://schemas.microsoft.com/office/drawing/2018/hyperlinkcolor" val="tx"/>
                    </a:ext>
                  </a:extLst>
                </a:hlinkClick>
              </a:rPr>
              <a:t>https://www.theportugalnews.com/news/2022-01-13/portugal-worst-for-financial-literacy/64623</a:t>
            </a:r>
            <a:r>
              <a:rPr lang="en-US" sz="1200">
                <a:solidFill>
                  <a:schemeClr val="tx1"/>
                </a:solidFill>
                <a:latin typeface="Constantia"/>
                <a:ea typeface="+mn-lt"/>
                <a:cs typeface="Times New Roman"/>
              </a:rPr>
              <a:t>. Accessed 15 Apr. 2025. </a:t>
            </a:r>
          </a:p>
          <a:p>
            <a:r>
              <a:rPr lang="en-US" sz="1200">
                <a:solidFill>
                  <a:schemeClr val="tx1"/>
                </a:solidFill>
                <a:latin typeface="Constantia"/>
                <a:ea typeface="+mn-lt"/>
                <a:cs typeface="Times New Roman"/>
              </a:rPr>
              <a:t>“Portuguese Fintech Map and Report 2023.” </a:t>
            </a:r>
            <a:r>
              <a:rPr lang="en-US" sz="1200" i="1">
                <a:solidFill>
                  <a:schemeClr val="tx1"/>
                </a:solidFill>
                <a:latin typeface="Constantia"/>
                <a:ea typeface="+mn-lt"/>
                <a:cs typeface="Times New Roman"/>
              </a:rPr>
              <a:t>Fintech News CH, </a:t>
            </a:r>
            <a:r>
              <a:rPr lang="en-US" sz="1200">
                <a:solidFill>
                  <a:schemeClr val="tx1"/>
                </a:solidFill>
                <a:latin typeface="Constantia"/>
                <a:ea typeface="+mn-lt"/>
                <a:cs typeface="Times New Roman"/>
              </a:rPr>
              <a:t>11 Dec. 2023. </a:t>
            </a:r>
            <a:r>
              <a:rPr lang="en-US" sz="1200">
                <a:solidFill>
                  <a:schemeClr val="tx1"/>
                </a:solidFill>
                <a:latin typeface="Constantia"/>
                <a:ea typeface="+mn-lt"/>
                <a:cs typeface="Times New Roman"/>
                <a:hlinkClick r:id="rId7">
                  <a:extLst>
                    <a:ext uri="{A12FA001-AC4F-418D-AE19-62706E023703}">
                      <ahyp:hlinkClr xmlns:ahyp="http://schemas.microsoft.com/office/drawing/2018/hyperlinkcolor" val="tx"/>
                    </a:ext>
                  </a:extLst>
                </a:hlinkClick>
              </a:rPr>
              <a:t>https://fintechnews.ch/fintechportugal/portuguese-fintech-map-and-report-2023/65442/</a:t>
            </a:r>
            <a:r>
              <a:rPr lang="en-US" sz="1200">
                <a:solidFill>
                  <a:schemeClr val="tx1"/>
                </a:solidFill>
                <a:latin typeface="Constantia"/>
                <a:ea typeface="+mn-lt"/>
                <a:cs typeface="Times New Roman"/>
              </a:rPr>
              <a:t>. Accessed 15 Apr. 2025. </a:t>
            </a:r>
          </a:p>
          <a:p>
            <a:r>
              <a:rPr lang="en-US" sz="1200">
                <a:solidFill>
                  <a:schemeClr val="tx1"/>
                </a:solidFill>
                <a:latin typeface="Constantia"/>
                <a:ea typeface="+mn-lt"/>
                <a:cs typeface="+mn-lt"/>
              </a:rPr>
              <a:t>“Spain Fintech Market Size: 2019-2032.” </a:t>
            </a:r>
            <a:r>
              <a:rPr lang="en-US" sz="1200" i="1">
                <a:solidFill>
                  <a:schemeClr val="tx1"/>
                </a:solidFill>
                <a:latin typeface="Constantia"/>
                <a:ea typeface="+mn-lt"/>
                <a:cs typeface="+mn-lt"/>
              </a:rPr>
              <a:t>Spain Fintech Market Size | 2019-2032</a:t>
            </a:r>
            <a:r>
              <a:rPr lang="en-US" sz="1200">
                <a:solidFill>
                  <a:schemeClr val="tx1"/>
                </a:solidFill>
                <a:latin typeface="Constantia"/>
                <a:ea typeface="+mn-lt"/>
                <a:cs typeface="+mn-lt"/>
              </a:rPr>
              <a:t>, </a:t>
            </a:r>
            <a:r>
              <a:rPr lang="en-US" sz="1200">
                <a:solidFill>
                  <a:schemeClr val="tx1"/>
                </a:solidFill>
                <a:latin typeface="Constantia"/>
                <a:ea typeface="+mn-lt"/>
                <a:cs typeface="+mn-lt"/>
                <a:hlinkClick r:id="rId8">
                  <a:extLst>
                    <a:ext uri="{A12FA001-AC4F-418D-AE19-62706E023703}">
                      <ahyp:hlinkClr xmlns:ahyp="http://schemas.microsoft.com/office/drawing/2018/hyperlinkcolor" val="tx"/>
                    </a:ext>
                  </a:extLst>
                </a:hlinkClick>
              </a:rPr>
              <a:t>www.datacuberesearch.com/spain-fintech-market?utm_source=chatgpt.com</a:t>
            </a:r>
            <a:r>
              <a:rPr lang="en-US" sz="1200">
                <a:solidFill>
                  <a:schemeClr val="tx1"/>
                </a:solidFill>
                <a:latin typeface="Constantia"/>
                <a:ea typeface="+mn-lt"/>
                <a:cs typeface="+mn-lt"/>
              </a:rPr>
              <a:t>. Accessed 14 Apr. 2025. </a:t>
            </a:r>
            <a:endParaRPr lang="en-US" sz="1200">
              <a:solidFill>
                <a:schemeClr val="tx1"/>
              </a:solidFill>
              <a:latin typeface="Constantia"/>
            </a:endParaRPr>
          </a:p>
          <a:p>
            <a:r>
              <a:rPr lang="en-US" sz="1200" i="1">
                <a:solidFill>
                  <a:schemeClr val="tx1"/>
                </a:solidFill>
                <a:latin typeface="Constantia"/>
              </a:rPr>
              <a:t>Shibboleth Authentication Request</a:t>
            </a:r>
            <a:r>
              <a:rPr lang="en-US" sz="1200">
                <a:solidFill>
                  <a:schemeClr val="tx1"/>
                </a:solidFill>
                <a:latin typeface="Constantia"/>
              </a:rPr>
              <a:t>, www-sciencedirect-com.uplib.idm.oclc.org/science/article/</a:t>
            </a:r>
            <a:r>
              <a:rPr lang="en-US" sz="1200" err="1">
                <a:solidFill>
                  <a:schemeClr val="tx1"/>
                </a:solidFill>
                <a:latin typeface="Constantia"/>
              </a:rPr>
              <a:t>pii</a:t>
            </a:r>
            <a:r>
              <a:rPr lang="en-US" sz="1200">
                <a:solidFill>
                  <a:schemeClr val="tx1"/>
                </a:solidFill>
                <a:latin typeface="Constantia"/>
              </a:rPr>
              <a:t>/S1877959X15001454. Accessed 14 Apr. 2025. </a:t>
            </a:r>
          </a:p>
          <a:p>
            <a:r>
              <a:rPr lang="en-US" sz="1200">
                <a:solidFill>
                  <a:schemeClr val="tx1"/>
                </a:solidFill>
                <a:latin typeface="Constantia"/>
                <a:cs typeface="Times New Roman"/>
              </a:rPr>
              <a:t>“The Evolution of the Fintech District Ecosystem in 2024.” </a:t>
            </a:r>
            <a:r>
              <a:rPr lang="en-US" sz="1200" i="1">
                <a:solidFill>
                  <a:schemeClr val="tx1"/>
                </a:solidFill>
                <a:latin typeface="Constantia"/>
                <a:cs typeface="Times New Roman"/>
              </a:rPr>
              <a:t>Fintechdistrict.com</a:t>
            </a:r>
            <a:r>
              <a:rPr lang="en-US" sz="1200">
                <a:solidFill>
                  <a:schemeClr val="tx1"/>
                </a:solidFill>
                <a:latin typeface="Constantia"/>
                <a:cs typeface="Times New Roman"/>
              </a:rPr>
              <a:t>, 2024, </a:t>
            </a:r>
            <a:r>
              <a:rPr lang="en-US" sz="1200">
                <a:solidFill>
                  <a:schemeClr val="tx1"/>
                </a:solidFill>
                <a:latin typeface="Constantia"/>
                <a:cs typeface="Times New Roman"/>
                <a:hlinkClick r:id="rId9">
                  <a:extLst>
                    <a:ext uri="{A12FA001-AC4F-418D-AE19-62706E023703}">
                      <ahyp:hlinkClr xmlns:ahyp="http://schemas.microsoft.com/office/drawing/2018/hyperlinkcolor" val="tx"/>
                    </a:ext>
                  </a:extLst>
                </a:hlinkClick>
              </a:rPr>
              <a:t>www.fintechdistrict.com/en/insights/blog/2024-a-year-of-investment-and-collaboration-within-fintech-district-ecosystem/</a:t>
            </a:r>
            <a:r>
              <a:rPr lang="en-US" sz="1200">
                <a:solidFill>
                  <a:schemeClr val="tx1"/>
                </a:solidFill>
                <a:latin typeface="Constantia"/>
                <a:cs typeface="Times New Roman"/>
              </a:rPr>
              <a:t>. Accessed 15 Apr. 2025.</a:t>
            </a:r>
          </a:p>
          <a:p>
            <a:endParaRPr lang="en-US" sz="1600">
              <a:solidFill>
                <a:schemeClr val="tx1"/>
              </a:solidFill>
              <a:latin typeface="Constantia"/>
              <a:cs typeface="Times New Roman"/>
            </a:endParaRPr>
          </a:p>
          <a:p>
            <a:endParaRPr lang="en-US" sz="1600">
              <a:solidFill>
                <a:schemeClr val="tx1"/>
              </a:solidFill>
              <a:latin typeface="Constantia"/>
            </a:endParaRPr>
          </a:p>
          <a:p>
            <a:endParaRPr lang="en-US" sz="1600">
              <a:solidFill>
                <a:schemeClr val="tx1"/>
              </a:solidFill>
              <a:latin typeface="Constantia"/>
            </a:endParaRPr>
          </a:p>
          <a:p>
            <a:pPr marL="45720" indent="0">
              <a:buNone/>
            </a:pPr>
            <a:endParaRPr lang="en-US" sz="1600">
              <a:solidFill>
                <a:srgbClr val="000000"/>
              </a:solidFill>
              <a:latin typeface="Constantia"/>
            </a:endParaRPr>
          </a:p>
          <a:p>
            <a:endParaRPr lang="en-US" sz="1600">
              <a:solidFill>
                <a:srgbClr val="000000"/>
              </a:solidFill>
              <a:latin typeface="Constantia"/>
            </a:endParaRPr>
          </a:p>
          <a:p>
            <a:endParaRPr lang="en-US" sz="1600">
              <a:solidFill>
                <a:srgbClr val="000000"/>
              </a:solidFill>
              <a:latin typeface="Constantia"/>
            </a:endParaRPr>
          </a:p>
          <a:p>
            <a:endParaRPr lang="en-US" sz="1600">
              <a:solidFill>
                <a:srgbClr val="000000"/>
              </a:solidFill>
              <a:latin typeface="Constantia"/>
            </a:endParaRPr>
          </a:p>
          <a:p>
            <a:endParaRPr lang="en-US" sz="1600">
              <a:latin typeface="Constantia"/>
            </a:endParaRPr>
          </a:p>
        </p:txBody>
      </p:sp>
    </p:spTree>
    <p:extLst>
      <p:ext uri="{BB962C8B-B14F-4D97-AF65-F5344CB8AC3E}">
        <p14:creationId xmlns:p14="http://schemas.microsoft.com/office/powerpoint/2010/main" val="144204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E921B-5358-D876-3897-DEC8CB7F82AB}"/>
              </a:ext>
            </a:extLst>
          </p:cNvPr>
          <p:cNvSpPr>
            <a:spLocks noGrp="1"/>
          </p:cNvSpPr>
          <p:nvPr>
            <p:ph sz="half" idx="1"/>
          </p:nvPr>
        </p:nvSpPr>
        <p:spPr>
          <a:xfrm>
            <a:off x="2933241" y="2057399"/>
            <a:ext cx="3047266" cy="4023360"/>
          </a:xfrm>
        </p:spPr>
        <p:txBody>
          <a:bodyPr vert="horz" lIns="91440" tIns="45720" rIns="91440" bIns="45720" rtlCol="0" anchor="t">
            <a:noAutofit/>
          </a:bodyPr>
          <a:lstStyle/>
          <a:p>
            <a:pPr marL="457200" indent="-457200">
              <a:lnSpc>
                <a:spcPct val="100000"/>
              </a:lnSpc>
              <a:spcBef>
                <a:spcPts val="0"/>
              </a:spcBef>
              <a:buFont typeface="Wingdings" pitchFamily="34" charset="0"/>
              <a:buChar char="§"/>
            </a:pPr>
            <a:r>
              <a:rPr lang="en-US" sz="2800" b="1">
                <a:solidFill>
                  <a:schemeClr val="tx1"/>
                </a:solidFill>
                <a:latin typeface="Constantia"/>
              </a:rPr>
              <a:t>Italy</a:t>
            </a:r>
            <a:r>
              <a:rPr lang="en-US" sz="2000" b="1">
                <a:solidFill>
                  <a:schemeClr val="tx1"/>
                </a:solidFill>
                <a:latin typeface="Constantia"/>
              </a:rPr>
              <a:t> </a:t>
            </a:r>
            <a:endParaRPr lang="en-US" sz="20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Strengths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Weaknesses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Threats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Opportunities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Star </a:t>
            </a:r>
            <a:r>
              <a:rPr lang="en-US" sz="1400" b="1" err="1">
                <a:solidFill>
                  <a:schemeClr val="tx1"/>
                </a:solidFill>
                <a:latin typeface="Constantia"/>
              </a:rPr>
              <a:t>Fintechs</a:t>
            </a:r>
            <a:endParaRPr lang="en-US" sz="1400" err="1">
              <a:solidFill>
                <a:schemeClr val="tx1"/>
              </a:solidFill>
              <a:latin typeface="Constantia"/>
            </a:endParaRPr>
          </a:p>
          <a:p>
            <a:pPr marL="457200" indent="-457200">
              <a:lnSpc>
                <a:spcPct val="100000"/>
              </a:lnSpc>
              <a:spcBef>
                <a:spcPts val="0"/>
              </a:spcBef>
              <a:buFont typeface="Wingdings" pitchFamily="34" charset="0"/>
              <a:buChar char="§"/>
            </a:pPr>
            <a:endParaRPr lang="en-US" sz="2800">
              <a:solidFill>
                <a:srgbClr val="000000"/>
              </a:solidFill>
              <a:latin typeface="Constantia"/>
            </a:endParaRPr>
          </a:p>
          <a:p>
            <a:pPr marL="457200" indent="-457200">
              <a:lnSpc>
                <a:spcPct val="100000"/>
              </a:lnSpc>
              <a:spcBef>
                <a:spcPts val="0"/>
              </a:spcBef>
              <a:buFont typeface="Wingdings" pitchFamily="34" charset="0"/>
              <a:buChar char="§"/>
            </a:pPr>
            <a:r>
              <a:rPr lang="en-US" sz="2800" b="1">
                <a:solidFill>
                  <a:schemeClr val="tx1"/>
                </a:solidFill>
                <a:latin typeface="Constantia"/>
              </a:rPr>
              <a:t>Spain</a:t>
            </a:r>
            <a:endParaRPr lang="en-US" sz="2000" b="1">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Strengths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Weaknesses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Threats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Opportunities</a:t>
            </a:r>
            <a:endParaRPr lang="en-US" sz="1400">
              <a:solidFill>
                <a:schemeClr val="tx1"/>
              </a:solidFill>
              <a:latin typeface="Constantia"/>
            </a:endParaRPr>
          </a:p>
          <a:p>
            <a:pPr marL="742950" lvl="1" indent="-285750">
              <a:lnSpc>
                <a:spcPct val="100000"/>
              </a:lnSpc>
              <a:spcBef>
                <a:spcPts val="0"/>
              </a:spcBef>
            </a:pPr>
            <a:r>
              <a:rPr lang="en-US" sz="1400" b="1">
                <a:solidFill>
                  <a:schemeClr val="tx1"/>
                </a:solidFill>
                <a:latin typeface="Constantia"/>
              </a:rPr>
              <a:t>Star </a:t>
            </a:r>
            <a:r>
              <a:rPr lang="en-US" sz="1400" b="1" err="1">
                <a:solidFill>
                  <a:schemeClr val="tx1"/>
                </a:solidFill>
                <a:latin typeface="Constantia"/>
              </a:rPr>
              <a:t>Fintechs</a:t>
            </a:r>
            <a:endParaRPr lang="en-US" err="1">
              <a:solidFill>
                <a:schemeClr val="tx1"/>
              </a:solidFill>
            </a:endParaRPr>
          </a:p>
          <a:p>
            <a:pPr>
              <a:lnSpc>
                <a:spcPct val="100000"/>
              </a:lnSpc>
              <a:spcBef>
                <a:spcPts val="0"/>
              </a:spcBef>
              <a:buFont typeface="Wingdings" pitchFamily="34" charset="0"/>
              <a:buChar char="§"/>
            </a:pPr>
            <a:endParaRPr lang="en-US" sz="1800">
              <a:solidFill>
                <a:srgbClr val="000000"/>
              </a:solidFill>
              <a:latin typeface="Corbel"/>
            </a:endParaRPr>
          </a:p>
          <a:p>
            <a:pPr>
              <a:lnSpc>
                <a:spcPct val="100000"/>
              </a:lnSpc>
              <a:buFont typeface="Wingdings" pitchFamily="34" charset="0"/>
              <a:buChar char="§"/>
            </a:pPr>
            <a:endParaRPr lang="en-US">
              <a:solidFill>
                <a:srgbClr val="000000"/>
              </a:solidFill>
              <a:latin typeface="Corbel"/>
            </a:endParaRPr>
          </a:p>
          <a:p>
            <a:pPr>
              <a:lnSpc>
                <a:spcPct val="100000"/>
              </a:lnSpc>
              <a:buFont typeface="Wingdings" pitchFamily="34" charset="0"/>
              <a:buChar char="§"/>
            </a:pPr>
            <a:endParaRPr lang="en-US" sz="2800" b="1">
              <a:solidFill>
                <a:schemeClr val="tx1"/>
              </a:solidFill>
              <a:latin typeface="Constantia"/>
            </a:endParaRPr>
          </a:p>
        </p:txBody>
      </p:sp>
      <p:sp>
        <p:nvSpPr>
          <p:cNvPr id="4" name="Content Placeholder 3">
            <a:extLst>
              <a:ext uri="{FF2B5EF4-FFF2-40B4-BE49-F238E27FC236}">
                <a16:creationId xmlns:a16="http://schemas.microsoft.com/office/drawing/2014/main" id="{81D32B3D-DF4D-448C-940F-5DCC7830BFE3}"/>
              </a:ext>
            </a:extLst>
          </p:cNvPr>
          <p:cNvSpPr>
            <a:spLocks noGrp="1"/>
          </p:cNvSpPr>
          <p:nvPr>
            <p:ph sz="half" idx="2"/>
          </p:nvPr>
        </p:nvSpPr>
        <p:spPr/>
        <p:txBody>
          <a:bodyPr vert="horz" lIns="91440" tIns="45720" rIns="91440" bIns="45720" rtlCol="0" anchor="t">
            <a:noAutofit/>
          </a:bodyPr>
          <a:lstStyle/>
          <a:p>
            <a:pPr marL="457200" indent="-457200">
              <a:lnSpc>
                <a:spcPct val="100000"/>
              </a:lnSpc>
              <a:spcBef>
                <a:spcPts val="0"/>
              </a:spcBef>
              <a:buFont typeface="Wingdings" pitchFamily="34" charset="0"/>
              <a:buChar char="§"/>
            </a:pPr>
            <a:r>
              <a:rPr lang="en-US" sz="2800" b="1">
                <a:solidFill>
                  <a:schemeClr val="tx1"/>
                </a:solidFill>
                <a:latin typeface="Constantia"/>
              </a:rPr>
              <a:t>Portugal</a:t>
            </a:r>
            <a:r>
              <a:rPr lang="en-US" sz="2000" b="1">
                <a:solidFill>
                  <a:schemeClr val="tx1"/>
                </a:solidFill>
                <a:latin typeface="Constantia"/>
              </a:rPr>
              <a:t> </a:t>
            </a:r>
            <a:endParaRPr lang="en-US" sz="2000">
              <a:solidFill>
                <a:schemeClr val="tx1"/>
              </a:solidFill>
              <a:latin typeface="Constantia"/>
            </a:endParaRPr>
          </a:p>
          <a:p>
            <a:pPr marL="742950" lvl="1" indent="-285750">
              <a:lnSpc>
                <a:spcPct val="100000"/>
              </a:lnSpc>
              <a:spcBef>
                <a:spcPts val="0"/>
              </a:spcBef>
              <a:buFont typeface="Arial,Sans-Serif" pitchFamily="34" charset="0"/>
            </a:pPr>
            <a:r>
              <a:rPr lang="en-US" sz="1400" b="1">
                <a:solidFill>
                  <a:schemeClr val="tx1"/>
                </a:solidFill>
                <a:latin typeface="Constantia"/>
              </a:rPr>
              <a:t>Strengths</a:t>
            </a:r>
            <a:endParaRPr lang="en-US" sz="1400">
              <a:solidFill>
                <a:schemeClr val="tx1"/>
              </a:solidFill>
              <a:latin typeface="Constantia"/>
            </a:endParaRPr>
          </a:p>
          <a:p>
            <a:pPr marL="742950" lvl="1" indent="-285750">
              <a:lnSpc>
                <a:spcPct val="100000"/>
              </a:lnSpc>
              <a:spcBef>
                <a:spcPts val="0"/>
              </a:spcBef>
              <a:buFont typeface="Arial,Sans-Serif" pitchFamily="34" charset="0"/>
            </a:pPr>
            <a:r>
              <a:rPr lang="en-US" sz="1400" b="1">
                <a:solidFill>
                  <a:schemeClr val="tx1"/>
                </a:solidFill>
                <a:latin typeface="Constantia"/>
              </a:rPr>
              <a:t>Weaknesses</a:t>
            </a:r>
            <a:endParaRPr lang="en-US" sz="1400">
              <a:solidFill>
                <a:schemeClr val="tx1"/>
              </a:solidFill>
              <a:latin typeface="Constantia"/>
            </a:endParaRPr>
          </a:p>
          <a:p>
            <a:pPr marL="742950" lvl="1" indent="-285750">
              <a:lnSpc>
                <a:spcPct val="100000"/>
              </a:lnSpc>
              <a:spcBef>
                <a:spcPts val="0"/>
              </a:spcBef>
              <a:buFont typeface="Arial,Sans-Serif" pitchFamily="34" charset="0"/>
            </a:pPr>
            <a:r>
              <a:rPr lang="en-US" sz="1400" b="1">
                <a:solidFill>
                  <a:schemeClr val="tx1"/>
                </a:solidFill>
                <a:latin typeface="Constantia"/>
              </a:rPr>
              <a:t>Threats</a:t>
            </a:r>
            <a:endParaRPr lang="en-US" sz="1400">
              <a:solidFill>
                <a:schemeClr val="tx1"/>
              </a:solidFill>
              <a:latin typeface="Constantia"/>
            </a:endParaRPr>
          </a:p>
          <a:p>
            <a:pPr marL="742950" lvl="1" indent="-285750">
              <a:lnSpc>
                <a:spcPct val="100000"/>
              </a:lnSpc>
              <a:spcBef>
                <a:spcPts val="0"/>
              </a:spcBef>
              <a:buFont typeface="Arial,Sans-Serif" pitchFamily="34" charset="0"/>
            </a:pPr>
            <a:r>
              <a:rPr lang="en-US" sz="1400" b="1">
                <a:solidFill>
                  <a:schemeClr val="tx1"/>
                </a:solidFill>
                <a:latin typeface="Constantia"/>
              </a:rPr>
              <a:t>Opportunities</a:t>
            </a:r>
            <a:endParaRPr lang="en-US" sz="1400">
              <a:solidFill>
                <a:schemeClr val="tx1"/>
              </a:solidFill>
              <a:latin typeface="Constantia"/>
            </a:endParaRPr>
          </a:p>
          <a:p>
            <a:pPr marL="742950" lvl="1" indent="-285750">
              <a:lnSpc>
                <a:spcPct val="100000"/>
              </a:lnSpc>
              <a:spcBef>
                <a:spcPts val="0"/>
              </a:spcBef>
              <a:buFont typeface="Arial,Sans-Serif" pitchFamily="34" charset="0"/>
            </a:pPr>
            <a:r>
              <a:rPr lang="en-US" sz="1400" b="1">
                <a:solidFill>
                  <a:schemeClr val="tx1"/>
                </a:solidFill>
                <a:latin typeface="Constantia"/>
              </a:rPr>
              <a:t>Star </a:t>
            </a:r>
            <a:r>
              <a:rPr lang="en-US" sz="1400" b="1" err="1">
                <a:solidFill>
                  <a:schemeClr val="tx1"/>
                </a:solidFill>
                <a:latin typeface="Constantia"/>
              </a:rPr>
              <a:t>Fintechs</a:t>
            </a:r>
            <a:endParaRPr lang="en-US" sz="1400" err="1">
              <a:solidFill>
                <a:schemeClr val="tx1"/>
              </a:solidFill>
              <a:latin typeface="Constantia"/>
            </a:endParaRPr>
          </a:p>
          <a:p>
            <a:pPr marL="457200" indent="-457200">
              <a:lnSpc>
                <a:spcPct val="100000"/>
              </a:lnSpc>
              <a:spcBef>
                <a:spcPts val="0"/>
              </a:spcBef>
              <a:buFont typeface="Wingdings" pitchFamily="34" charset="0"/>
              <a:buChar char="§"/>
            </a:pPr>
            <a:endParaRPr lang="en-US" sz="2800">
              <a:solidFill>
                <a:srgbClr val="000000"/>
              </a:solidFill>
              <a:latin typeface="Constantia"/>
            </a:endParaRPr>
          </a:p>
          <a:p>
            <a:pPr marL="457200" indent="-457200">
              <a:lnSpc>
                <a:spcPct val="100000"/>
              </a:lnSpc>
              <a:spcBef>
                <a:spcPts val="0"/>
              </a:spcBef>
              <a:buFont typeface="Wingdings" pitchFamily="34" charset="0"/>
              <a:buChar char="§"/>
            </a:pPr>
            <a:r>
              <a:rPr lang="en-US" sz="2800" b="1">
                <a:solidFill>
                  <a:schemeClr val="tx1"/>
                </a:solidFill>
                <a:latin typeface="Constantia"/>
              </a:rPr>
              <a:t>Works Cited</a:t>
            </a:r>
            <a:endParaRPr lang="en-US" sz="2800">
              <a:solidFill>
                <a:srgbClr val="000000"/>
              </a:solidFill>
              <a:latin typeface="Constantia"/>
            </a:endParaRPr>
          </a:p>
          <a:p>
            <a:pPr>
              <a:lnSpc>
                <a:spcPct val="100000"/>
              </a:lnSpc>
              <a:spcBef>
                <a:spcPts val="0"/>
              </a:spcBef>
              <a:buFont typeface="Wingdings" pitchFamily="34" charset="0"/>
              <a:buChar char="§"/>
            </a:pPr>
            <a:endParaRPr lang="en-US" sz="1800">
              <a:solidFill>
                <a:srgbClr val="000000"/>
              </a:solidFill>
            </a:endParaRPr>
          </a:p>
          <a:p>
            <a:pPr>
              <a:lnSpc>
                <a:spcPct val="100000"/>
              </a:lnSpc>
              <a:buFont typeface="Wingdings" pitchFamily="34" charset="0"/>
              <a:buChar char="§"/>
            </a:pPr>
            <a:endParaRPr lang="en-US"/>
          </a:p>
        </p:txBody>
      </p:sp>
      <p:sp>
        <p:nvSpPr>
          <p:cNvPr id="6" name="Title 1">
            <a:extLst>
              <a:ext uri="{FF2B5EF4-FFF2-40B4-BE49-F238E27FC236}">
                <a16:creationId xmlns:a16="http://schemas.microsoft.com/office/drawing/2014/main" id="{C02444A7-B1FC-691D-6265-D56FFC90BC22}"/>
              </a:ext>
            </a:extLst>
          </p:cNvPr>
          <p:cNvSpPr>
            <a:spLocks noGrp="1"/>
          </p:cNvSpPr>
          <p:nvPr>
            <p:ph type="title"/>
          </p:nvPr>
        </p:nvSpPr>
        <p:spPr>
          <a:xfrm>
            <a:off x="1143000" y="609600"/>
            <a:ext cx="9875520" cy="1356360"/>
          </a:xfrm>
        </p:spPr>
        <p:txBody>
          <a:bodyPr/>
          <a:lstStyle/>
          <a:p>
            <a:pPr algn="ctr"/>
            <a:r>
              <a:rPr lang="en-US">
                <a:solidFill>
                  <a:schemeClr val="tx1"/>
                </a:solidFill>
                <a:latin typeface="Constantia"/>
              </a:rPr>
              <a:t>Table of Contents</a:t>
            </a:r>
          </a:p>
        </p:txBody>
      </p:sp>
    </p:spTree>
    <p:extLst>
      <p:ext uri="{BB962C8B-B14F-4D97-AF65-F5344CB8AC3E}">
        <p14:creationId xmlns:p14="http://schemas.microsoft.com/office/powerpoint/2010/main" val="299199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3CCD-ED1A-C7E5-7D6D-35E378D4C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DEF68-B07D-38B3-B518-7943F834241C}"/>
              </a:ext>
            </a:extLst>
          </p:cNvPr>
          <p:cNvSpPr>
            <a:spLocks noGrp="1"/>
          </p:cNvSpPr>
          <p:nvPr>
            <p:ph type="title"/>
          </p:nvPr>
        </p:nvSpPr>
        <p:spPr/>
        <p:txBody>
          <a:bodyPr/>
          <a:lstStyle/>
          <a:p>
            <a:r>
              <a:rPr lang="en-US">
                <a:solidFill>
                  <a:schemeClr val="tx1"/>
                </a:solidFill>
                <a:latin typeface="Constantia"/>
              </a:rPr>
              <a:t>Italy – Strengths</a:t>
            </a:r>
          </a:p>
        </p:txBody>
      </p:sp>
      <p:sp>
        <p:nvSpPr>
          <p:cNvPr id="3" name="Content Placeholder 2">
            <a:extLst>
              <a:ext uri="{FF2B5EF4-FFF2-40B4-BE49-F238E27FC236}">
                <a16:creationId xmlns:a16="http://schemas.microsoft.com/office/drawing/2014/main" id="{6E72E1F0-5C24-8000-AE06-FA98E5899DA3}"/>
              </a:ext>
            </a:extLst>
          </p:cNvPr>
          <p:cNvSpPr>
            <a:spLocks noGrp="1"/>
          </p:cNvSpPr>
          <p:nvPr>
            <p:ph idx="1"/>
          </p:nvPr>
        </p:nvSpPr>
        <p:spPr>
          <a:xfrm>
            <a:off x="1154732" y="1795628"/>
            <a:ext cx="6022040" cy="4767103"/>
          </a:xfrm>
        </p:spPr>
        <p:txBody>
          <a:bodyPr vert="horz" lIns="91440" tIns="45720" rIns="91440" bIns="45720" rtlCol="0" anchor="t">
            <a:noAutofit/>
          </a:bodyPr>
          <a:lstStyle/>
          <a:p>
            <a:pPr marL="285750" indent="-285750">
              <a:lnSpc>
                <a:spcPct val="100000"/>
              </a:lnSpc>
              <a:buFont typeface="Wingdings" pitchFamily="34" charset="0"/>
              <a:buChar char="§"/>
            </a:pPr>
            <a:r>
              <a:rPr lang="en-US" sz="1600" b="1">
                <a:solidFill>
                  <a:srgbClr val="000000"/>
                </a:solidFill>
                <a:latin typeface="Constantia"/>
                <a:ea typeface="Lato"/>
                <a:cs typeface="Lato"/>
              </a:rPr>
              <a:t>Current Landscape</a:t>
            </a:r>
            <a:endParaRPr lang="en-US" sz="1600">
              <a:solidFill>
                <a:srgbClr val="000000"/>
              </a:solidFill>
              <a:latin typeface="Constantia"/>
              <a:ea typeface="Lato"/>
              <a:cs typeface="Lato"/>
            </a:endParaRPr>
          </a:p>
          <a:p>
            <a:pPr lvl="1">
              <a:lnSpc>
                <a:spcPct val="100000"/>
              </a:lnSpc>
              <a:buFont typeface="Courier New" charset="2"/>
              <a:buChar char="o"/>
            </a:pPr>
            <a:r>
              <a:rPr lang="en-US" sz="1400">
                <a:solidFill>
                  <a:srgbClr val="000000"/>
                </a:solidFill>
                <a:latin typeface="Constantia"/>
                <a:ea typeface="Lato"/>
                <a:cs typeface="Lato"/>
              </a:rPr>
              <a:t>Over 600 fintechs</a:t>
            </a:r>
          </a:p>
          <a:p>
            <a:pPr lvl="1">
              <a:lnSpc>
                <a:spcPct val="100000"/>
              </a:lnSpc>
              <a:buFont typeface="Courier New" charset="2"/>
              <a:buChar char="o"/>
            </a:pPr>
            <a:r>
              <a:rPr lang="en-US" sz="1400">
                <a:solidFill>
                  <a:srgbClr val="000000"/>
                </a:solidFill>
                <a:latin typeface="Constantia"/>
                <a:ea typeface="Lato"/>
                <a:cs typeface="Lato"/>
              </a:rPr>
              <a:t>Key areas in payments, lending, wealthtech, and cryptocurrency</a:t>
            </a:r>
          </a:p>
          <a:p>
            <a:pPr indent="-285750">
              <a:lnSpc>
                <a:spcPct val="100000"/>
              </a:lnSpc>
              <a:buFont typeface="Wingdings" pitchFamily="34" charset="0"/>
              <a:buChar char="§"/>
            </a:pPr>
            <a:r>
              <a:rPr lang="en-US" sz="1600" b="1">
                <a:solidFill>
                  <a:srgbClr val="000000"/>
                </a:solidFill>
                <a:latin typeface="Constantia"/>
                <a:ea typeface="Lato"/>
                <a:cs typeface="Lato"/>
              </a:rPr>
              <a:t>Expanding Ecosystem</a:t>
            </a:r>
          </a:p>
          <a:p>
            <a:pPr lvl="1">
              <a:lnSpc>
                <a:spcPct val="100000"/>
              </a:lnSpc>
              <a:buFont typeface="Courier New" charset="2"/>
              <a:buChar char="o"/>
            </a:pPr>
            <a:r>
              <a:rPr lang="en-US" sz="1400">
                <a:solidFill>
                  <a:srgbClr val="000000"/>
                </a:solidFill>
                <a:latin typeface="Constantia"/>
                <a:ea typeface="Lato"/>
                <a:cs typeface="Lato"/>
              </a:rPr>
              <a:t>Fintech District (Est. 2017, Milan)</a:t>
            </a:r>
          </a:p>
          <a:p>
            <a:pPr lvl="2">
              <a:lnSpc>
                <a:spcPct val="100000"/>
              </a:lnSpc>
              <a:buFont typeface="Wingdings" charset="2"/>
              <a:buChar char="§"/>
            </a:pPr>
            <a:r>
              <a:rPr lang="en-US" sz="1400">
                <a:solidFill>
                  <a:srgbClr val="000000"/>
                </a:solidFill>
                <a:latin typeface="Constantia"/>
                <a:ea typeface="Lato"/>
                <a:cs typeface="Lato"/>
              </a:rPr>
              <a:t>Fintech community of 300+ fintech companies (Revolut, Klarna, and N26)</a:t>
            </a:r>
          </a:p>
          <a:p>
            <a:pPr lvl="2">
              <a:lnSpc>
                <a:spcPct val="100000"/>
              </a:lnSpc>
              <a:buFont typeface="Wingdings" charset="2"/>
              <a:buChar char="§"/>
            </a:pPr>
            <a:r>
              <a:rPr lang="en-US" sz="1400">
                <a:solidFill>
                  <a:srgbClr val="000000"/>
                </a:solidFill>
                <a:latin typeface="Constantia"/>
                <a:ea typeface="Lato"/>
                <a:cs typeface="Lato"/>
              </a:rPr>
              <a:t>Raised over </a:t>
            </a:r>
            <a:r>
              <a:rPr lang="en-US" sz="1400">
                <a:solidFill>
                  <a:srgbClr val="000000"/>
                </a:solidFill>
                <a:latin typeface="Constantia"/>
                <a:ea typeface="+mn-lt"/>
                <a:cs typeface="+mn-lt"/>
              </a:rPr>
              <a:t>€80 million in 2024</a:t>
            </a:r>
            <a:endParaRPr lang="en-US" sz="1400">
              <a:solidFill>
                <a:srgbClr val="000000"/>
              </a:solidFill>
              <a:latin typeface="Constantia"/>
              <a:ea typeface="Lato"/>
              <a:cs typeface="Lato"/>
            </a:endParaRPr>
          </a:p>
          <a:p>
            <a:pPr>
              <a:lnSpc>
                <a:spcPct val="100000"/>
              </a:lnSpc>
              <a:buFont typeface="Wingdings" pitchFamily="34" charset="0"/>
              <a:buChar char="§"/>
            </a:pPr>
            <a:r>
              <a:rPr lang="en-US" sz="1600" b="1">
                <a:solidFill>
                  <a:srgbClr val="000000"/>
                </a:solidFill>
                <a:latin typeface="Constantia"/>
                <a:ea typeface="Lato"/>
                <a:cs typeface="Lato"/>
              </a:rPr>
              <a:t>Strong Talent Pool </a:t>
            </a:r>
          </a:p>
          <a:p>
            <a:pPr lvl="1">
              <a:lnSpc>
                <a:spcPct val="100000"/>
              </a:lnSpc>
              <a:buFont typeface="Courier New" charset="2"/>
              <a:buChar char="o"/>
            </a:pPr>
            <a:r>
              <a:rPr lang="en-US" sz="1400">
                <a:solidFill>
                  <a:srgbClr val="000000"/>
                </a:solidFill>
                <a:latin typeface="Constantia"/>
                <a:ea typeface="Lato"/>
                <a:cs typeface="Lato"/>
              </a:rPr>
              <a:t>Over 21,000 annual graduates in microelectronics-related disciplines</a:t>
            </a:r>
          </a:p>
          <a:p>
            <a:pPr lvl="1">
              <a:lnSpc>
                <a:spcPct val="100000"/>
              </a:lnSpc>
              <a:buFont typeface="Courier New" charset="2"/>
              <a:buChar char="o"/>
            </a:pPr>
            <a:r>
              <a:rPr lang="en-US" sz="1400">
                <a:solidFill>
                  <a:srgbClr val="000000"/>
                </a:solidFill>
                <a:latin typeface="Constantia"/>
                <a:ea typeface="Lato"/>
                <a:cs typeface="Lato"/>
              </a:rPr>
              <a:t>Second among European countries for the number of master's degree graduates in engineering and related fields</a:t>
            </a:r>
          </a:p>
          <a:p>
            <a:pPr>
              <a:lnSpc>
                <a:spcPct val="100000"/>
              </a:lnSpc>
              <a:buFont typeface="Wingdings" pitchFamily="34" charset="0"/>
              <a:buChar char="§"/>
            </a:pPr>
            <a:r>
              <a:rPr lang="en-US" sz="1600" b="1">
                <a:solidFill>
                  <a:srgbClr val="000000"/>
                </a:solidFill>
                <a:latin typeface="Constantia"/>
                <a:ea typeface="Lato"/>
                <a:cs typeface="Lato"/>
              </a:rPr>
              <a:t>Public-Private Collaboration</a:t>
            </a:r>
          </a:p>
          <a:p>
            <a:pPr lvl="1">
              <a:lnSpc>
                <a:spcPct val="100000"/>
              </a:lnSpc>
              <a:buFont typeface="Courier New" charset="2"/>
              <a:buChar char="o"/>
            </a:pPr>
            <a:r>
              <a:rPr lang="en-US" sz="1400">
                <a:solidFill>
                  <a:srgbClr val="000000"/>
                </a:solidFill>
                <a:latin typeface="Constantia"/>
                <a:ea typeface="Lato"/>
                <a:cs typeface="Lato"/>
              </a:rPr>
              <a:t>Established Fintech Committee</a:t>
            </a:r>
          </a:p>
          <a:p>
            <a:pPr lvl="1">
              <a:lnSpc>
                <a:spcPct val="100000"/>
              </a:lnSpc>
              <a:buFont typeface="Courier New" charset="2"/>
              <a:buChar char="o"/>
            </a:pPr>
            <a:r>
              <a:rPr lang="en-US" sz="1400">
                <a:solidFill>
                  <a:srgbClr val="000000"/>
                </a:solidFill>
                <a:latin typeface="Constantia"/>
                <a:ea typeface="Lato"/>
                <a:cs typeface="Lato"/>
              </a:rPr>
              <a:t>Fintech Sandbox</a:t>
            </a:r>
          </a:p>
        </p:txBody>
      </p:sp>
      <p:pic>
        <p:nvPicPr>
          <p:cNvPr id="5" name="Picture 4" descr="A flag of italy with a red white and green stripe&#10;&#10;AI-generated content may be incorrect.">
            <a:extLst>
              <a:ext uri="{FF2B5EF4-FFF2-40B4-BE49-F238E27FC236}">
                <a16:creationId xmlns:a16="http://schemas.microsoft.com/office/drawing/2014/main" id="{7CBA6D0F-B885-DB78-AE1E-332BEE561093}"/>
              </a:ext>
            </a:extLst>
          </p:cNvPr>
          <p:cNvPicPr>
            <a:picLocks noChangeAspect="1"/>
          </p:cNvPicPr>
          <p:nvPr/>
        </p:nvPicPr>
        <p:blipFill>
          <a:blip r:embed="rId4"/>
          <a:stretch>
            <a:fillRect/>
          </a:stretch>
        </p:blipFill>
        <p:spPr>
          <a:xfrm>
            <a:off x="10154876" y="332351"/>
            <a:ext cx="1722895" cy="1035444"/>
          </a:xfrm>
          <a:prstGeom prst="rect">
            <a:avLst/>
          </a:prstGeom>
        </p:spPr>
      </p:pic>
      <p:pic>
        <p:nvPicPr>
          <p:cNvPr id="6" name="Picture 5" descr="A tall building with a banner&#10;&#10;AI-generated content may be incorrect.">
            <a:extLst>
              <a:ext uri="{FF2B5EF4-FFF2-40B4-BE49-F238E27FC236}">
                <a16:creationId xmlns:a16="http://schemas.microsoft.com/office/drawing/2014/main" id="{362B2CF3-B92F-F3BB-8AA0-60ED93A3EDD0}"/>
              </a:ext>
            </a:extLst>
          </p:cNvPr>
          <p:cNvPicPr>
            <a:picLocks noChangeAspect="1"/>
          </p:cNvPicPr>
          <p:nvPr/>
        </p:nvPicPr>
        <p:blipFill>
          <a:blip r:embed="rId5"/>
          <a:stretch>
            <a:fillRect/>
          </a:stretch>
        </p:blipFill>
        <p:spPr>
          <a:xfrm>
            <a:off x="7178347" y="2614538"/>
            <a:ext cx="4698519" cy="3134014"/>
          </a:xfrm>
          <a:prstGeom prst="rect">
            <a:avLst/>
          </a:prstGeom>
        </p:spPr>
      </p:pic>
      <p:sp>
        <p:nvSpPr>
          <p:cNvPr id="9" name="TextBox 8">
            <a:extLst>
              <a:ext uri="{FF2B5EF4-FFF2-40B4-BE49-F238E27FC236}">
                <a16:creationId xmlns:a16="http://schemas.microsoft.com/office/drawing/2014/main" id="{F13BE38D-B9FD-5587-DD0C-3DD726AC9CC7}"/>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Tiernan Geary</a:t>
            </a:r>
            <a:endParaRPr lang="en-US"/>
          </a:p>
        </p:txBody>
      </p:sp>
    </p:spTree>
    <p:extLst>
      <p:ext uri="{BB962C8B-B14F-4D97-AF65-F5344CB8AC3E}">
        <p14:creationId xmlns:p14="http://schemas.microsoft.com/office/powerpoint/2010/main" val="326743633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1E0991-E1B6-60D7-86B1-7A205AA494C0}"/>
              </a:ext>
            </a:extLst>
          </p:cNvPr>
          <p:cNvSpPr>
            <a:spLocks noGrp="1"/>
          </p:cNvSpPr>
          <p:nvPr>
            <p:ph idx="1"/>
          </p:nvPr>
        </p:nvSpPr>
        <p:spPr>
          <a:xfrm>
            <a:off x="1154732" y="1967794"/>
            <a:ext cx="4719348" cy="3749323"/>
          </a:xfrm>
        </p:spPr>
        <p:txBody>
          <a:bodyPr vert="horz" lIns="91440" tIns="45720" rIns="91440" bIns="45720" rtlCol="0" anchor="t">
            <a:normAutofit/>
          </a:bodyPr>
          <a:lstStyle/>
          <a:p>
            <a:pPr marL="331470" indent="-285750">
              <a:lnSpc>
                <a:spcPct val="100000"/>
              </a:lnSpc>
              <a:buFont typeface="Wingdings" pitchFamily="34" charset="0"/>
              <a:buChar char="§"/>
            </a:pPr>
            <a:r>
              <a:rPr lang="en-US" sz="1600" b="1">
                <a:solidFill>
                  <a:srgbClr val="000000"/>
                </a:solidFill>
                <a:latin typeface="Constantia"/>
                <a:ea typeface="Lato"/>
                <a:cs typeface="Lato"/>
              </a:rPr>
              <a:t>Fragmented Regulatory Environment</a:t>
            </a:r>
            <a:endParaRPr lang="en-US"/>
          </a:p>
          <a:p>
            <a:pPr lvl="1">
              <a:lnSpc>
                <a:spcPct val="100000"/>
              </a:lnSpc>
              <a:buFont typeface="Courier New" charset="2"/>
              <a:buChar char="o"/>
            </a:pPr>
            <a:r>
              <a:rPr lang="en-US" sz="1400">
                <a:solidFill>
                  <a:srgbClr val="000000"/>
                </a:solidFill>
                <a:latin typeface="Constantia"/>
                <a:ea typeface="Lato"/>
                <a:cs typeface="Lato"/>
              </a:rPr>
              <a:t>Multiple authorities with different regulations and processes</a:t>
            </a:r>
          </a:p>
          <a:p>
            <a:pPr>
              <a:lnSpc>
                <a:spcPct val="100000"/>
              </a:lnSpc>
              <a:buFont typeface="Wingdings" pitchFamily="34" charset="0"/>
              <a:buChar char="§"/>
            </a:pPr>
            <a:r>
              <a:rPr lang="en-US" sz="1600" b="1">
                <a:solidFill>
                  <a:srgbClr val="000000"/>
                </a:solidFill>
                <a:latin typeface="Constantia"/>
                <a:ea typeface="Lato"/>
                <a:cs typeface="Lato"/>
              </a:rPr>
              <a:t>Funding Fluctuations (VC)</a:t>
            </a:r>
          </a:p>
          <a:p>
            <a:pPr lvl="1">
              <a:lnSpc>
                <a:spcPct val="100000"/>
              </a:lnSpc>
              <a:buFont typeface="Courier New" charset="2"/>
              <a:buChar char="o"/>
            </a:pPr>
            <a:r>
              <a:rPr lang="en-US" sz="1400">
                <a:solidFill>
                  <a:srgbClr val="000000"/>
                </a:solidFill>
                <a:latin typeface="Constantia"/>
                <a:ea typeface="Lato"/>
                <a:cs typeface="Lato"/>
              </a:rPr>
              <a:t>In 2023, Italian fintech startups raised </a:t>
            </a:r>
            <a:r>
              <a:rPr lang="en-US" sz="1400">
                <a:solidFill>
                  <a:srgbClr val="000000"/>
                </a:solidFill>
                <a:latin typeface="Constantia"/>
                <a:ea typeface="+mn-lt"/>
                <a:cs typeface="+mn-lt"/>
              </a:rPr>
              <a:t>€180 million, reflecting an 78% decline from the previous year</a:t>
            </a:r>
          </a:p>
          <a:p>
            <a:pPr>
              <a:lnSpc>
                <a:spcPct val="100000"/>
              </a:lnSpc>
              <a:buFont typeface="Wingdings" pitchFamily="34" charset="0"/>
              <a:buChar char="§"/>
            </a:pPr>
            <a:r>
              <a:rPr lang="en-US" sz="1600" b="1">
                <a:solidFill>
                  <a:srgbClr val="000000"/>
                </a:solidFill>
                <a:latin typeface="Constantia"/>
                <a:ea typeface="Lato"/>
                <a:cs typeface="Lato"/>
              </a:rPr>
              <a:t>Dominance of Traditional Banks</a:t>
            </a:r>
          </a:p>
          <a:p>
            <a:pPr lvl="1">
              <a:lnSpc>
                <a:spcPct val="100000"/>
              </a:lnSpc>
              <a:buFont typeface="Courier New" charset="2"/>
              <a:buChar char="o"/>
            </a:pPr>
            <a:r>
              <a:rPr lang="en-US" sz="1400">
                <a:solidFill>
                  <a:srgbClr val="000000"/>
                </a:solidFill>
                <a:latin typeface="Constantia"/>
                <a:ea typeface="Lato"/>
                <a:cs typeface="Lato"/>
              </a:rPr>
              <a:t>Consumers reliant on traditional banks</a:t>
            </a:r>
          </a:p>
          <a:p>
            <a:pPr lvl="1">
              <a:lnSpc>
                <a:spcPct val="100000"/>
              </a:lnSpc>
              <a:buFont typeface="Courier New" charset="2"/>
              <a:buChar char="o"/>
            </a:pPr>
            <a:r>
              <a:rPr lang="en-US" sz="1400">
                <a:solidFill>
                  <a:srgbClr val="000000"/>
                </a:solidFill>
                <a:latin typeface="Constantia"/>
                <a:ea typeface="Lato"/>
                <a:cs typeface="Lato"/>
              </a:rPr>
              <a:t>Slow rate of digital transformation and limited fintech collaboration opportunities</a:t>
            </a:r>
          </a:p>
          <a:p>
            <a:pPr lvl="1">
              <a:lnSpc>
                <a:spcPct val="100000"/>
              </a:lnSpc>
              <a:buFont typeface="Courier New" charset="2"/>
              <a:buChar char="o"/>
            </a:pPr>
            <a:endParaRPr lang="en-US" sz="1400" b="1">
              <a:solidFill>
                <a:srgbClr val="000000"/>
              </a:solidFill>
              <a:latin typeface="Constantia"/>
              <a:ea typeface="Lato"/>
              <a:cs typeface="Lato"/>
            </a:endParaRPr>
          </a:p>
          <a:p>
            <a:pPr lvl="1">
              <a:lnSpc>
                <a:spcPct val="100000"/>
              </a:lnSpc>
              <a:buFont typeface="Courier New" charset="2"/>
              <a:buChar char="o"/>
            </a:pPr>
            <a:endParaRPr lang="en-US" sz="1400">
              <a:solidFill>
                <a:srgbClr val="000000"/>
              </a:solidFill>
              <a:latin typeface="Constantia"/>
              <a:ea typeface="Lato"/>
              <a:cs typeface="Lato"/>
            </a:endParaRPr>
          </a:p>
        </p:txBody>
      </p:sp>
      <p:pic>
        <p:nvPicPr>
          <p:cNvPr id="7" name="Picture 6" descr="A flag of italy with a red white and green stripe&#10;&#10;AI-generated content may be incorrect.">
            <a:extLst>
              <a:ext uri="{FF2B5EF4-FFF2-40B4-BE49-F238E27FC236}">
                <a16:creationId xmlns:a16="http://schemas.microsoft.com/office/drawing/2014/main" id="{38A88599-CB80-BA50-5ED4-263735FA7B54}"/>
              </a:ext>
            </a:extLst>
          </p:cNvPr>
          <p:cNvPicPr>
            <a:picLocks noChangeAspect="1"/>
          </p:cNvPicPr>
          <p:nvPr/>
        </p:nvPicPr>
        <p:blipFill>
          <a:blip r:embed="rId3"/>
          <a:stretch>
            <a:fillRect/>
          </a:stretch>
        </p:blipFill>
        <p:spPr>
          <a:xfrm>
            <a:off x="10154875" y="332351"/>
            <a:ext cx="1722895" cy="1035444"/>
          </a:xfrm>
          <a:prstGeom prst="rect">
            <a:avLst/>
          </a:prstGeom>
        </p:spPr>
      </p:pic>
      <p:pic>
        <p:nvPicPr>
          <p:cNvPr id="6" name="Picture 5">
            <a:extLst>
              <a:ext uri="{FF2B5EF4-FFF2-40B4-BE49-F238E27FC236}">
                <a16:creationId xmlns:a16="http://schemas.microsoft.com/office/drawing/2014/main" id="{24A3D5CF-53BD-B533-C0C7-4EF75FE04BCF}"/>
              </a:ext>
            </a:extLst>
          </p:cNvPr>
          <p:cNvPicPr>
            <a:picLocks noChangeAspect="1"/>
          </p:cNvPicPr>
          <p:nvPr/>
        </p:nvPicPr>
        <p:blipFill>
          <a:blip r:embed="rId4"/>
          <a:stretch>
            <a:fillRect/>
          </a:stretch>
        </p:blipFill>
        <p:spPr>
          <a:xfrm>
            <a:off x="5978931" y="1891228"/>
            <a:ext cx="5889460" cy="3543761"/>
          </a:xfrm>
          <a:prstGeom prst="rect">
            <a:avLst/>
          </a:prstGeom>
        </p:spPr>
      </p:pic>
      <p:sp>
        <p:nvSpPr>
          <p:cNvPr id="14" name="Title 1">
            <a:extLst>
              <a:ext uri="{FF2B5EF4-FFF2-40B4-BE49-F238E27FC236}">
                <a16:creationId xmlns:a16="http://schemas.microsoft.com/office/drawing/2014/main" id="{86994C47-565C-CB3D-0534-1C075F6294F4}"/>
              </a:ext>
            </a:extLst>
          </p:cNvPr>
          <p:cNvSpPr>
            <a:spLocks noGrp="1"/>
          </p:cNvSpPr>
          <p:nvPr>
            <p:ph type="title"/>
          </p:nvPr>
        </p:nvSpPr>
        <p:spPr>
          <a:xfrm>
            <a:off x="1143000" y="609600"/>
            <a:ext cx="9875520" cy="1356360"/>
          </a:xfrm>
        </p:spPr>
        <p:txBody>
          <a:bodyPr/>
          <a:lstStyle/>
          <a:p>
            <a:r>
              <a:rPr lang="en-US">
                <a:solidFill>
                  <a:schemeClr val="tx1"/>
                </a:solidFill>
                <a:latin typeface="Constantia"/>
              </a:rPr>
              <a:t>Italy – Weaknesses</a:t>
            </a:r>
          </a:p>
        </p:txBody>
      </p:sp>
      <p:sp>
        <p:nvSpPr>
          <p:cNvPr id="16" name="TextBox 15">
            <a:extLst>
              <a:ext uri="{FF2B5EF4-FFF2-40B4-BE49-F238E27FC236}">
                <a16:creationId xmlns:a16="http://schemas.microsoft.com/office/drawing/2014/main" id="{DA007248-E7D1-160D-D9B6-C8150857A06E}"/>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Tiernan Geary</a:t>
            </a:r>
            <a:endParaRPr lang="en-US"/>
          </a:p>
        </p:txBody>
      </p:sp>
    </p:spTree>
    <p:extLst>
      <p:ext uri="{BB962C8B-B14F-4D97-AF65-F5344CB8AC3E}">
        <p14:creationId xmlns:p14="http://schemas.microsoft.com/office/powerpoint/2010/main" val="236270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6F91-C2C7-B8BB-CECF-142405ECFD29}"/>
              </a:ext>
            </a:extLst>
          </p:cNvPr>
          <p:cNvSpPr>
            <a:spLocks noGrp="1"/>
          </p:cNvSpPr>
          <p:nvPr>
            <p:ph type="title"/>
          </p:nvPr>
        </p:nvSpPr>
        <p:spPr/>
        <p:txBody>
          <a:bodyPr/>
          <a:lstStyle/>
          <a:p>
            <a:r>
              <a:rPr lang="en-US">
                <a:solidFill>
                  <a:schemeClr val="tx1"/>
                </a:solidFill>
                <a:latin typeface="Constantia"/>
              </a:rPr>
              <a:t>Italy – Threats</a:t>
            </a:r>
          </a:p>
        </p:txBody>
      </p:sp>
      <p:sp>
        <p:nvSpPr>
          <p:cNvPr id="3" name="Content Placeholder 2">
            <a:extLst>
              <a:ext uri="{FF2B5EF4-FFF2-40B4-BE49-F238E27FC236}">
                <a16:creationId xmlns:a16="http://schemas.microsoft.com/office/drawing/2014/main" id="{F57E868F-1A07-F42A-B422-90AC69DF5A4C}"/>
              </a:ext>
            </a:extLst>
          </p:cNvPr>
          <p:cNvSpPr>
            <a:spLocks noGrp="1"/>
          </p:cNvSpPr>
          <p:nvPr>
            <p:ph idx="1"/>
          </p:nvPr>
        </p:nvSpPr>
        <p:spPr>
          <a:xfrm>
            <a:off x="1152181" y="1965593"/>
            <a:ext cx="5530390" cy="4038600"/>
          </a:xfrm>
        </p:spPr>
        <p:txBody>
          <a:bodyPr vert="horz" lIns="91440" tIns="45720" rIns="91440" bIns="45720" rtlCol="0" anchor="t">
            <a:normAutofit/>
          </a:bodyPr>
          <a:lstStyle/>
          <a:p>
            <a:pPr marL="331470" indent="-285750">
              <a:lnSpc>
                <a:spcPct val="100000"/>
              </a:lnSpc>
              <a:buFont typeface="Wingdings" pitchFamily="34" charset="0"/>
              <a:buChar char="§"/>
            </a:pPr>
            <a:r>
              <a:rPr lang="en-US" sz="1600" b="1">
                <a:solidFill>
                  <a:srgbClr val="000000"/>
                </a:solidFill>
                <a:latin typeface="Constantia"/>
                <a:ea typeface="Lato"/>
                <a:cs typeface="Lato"/>
              </a:rPr>
              <a:t>Regulatory Crackdowns</a:t>
            </a:r>
            <a:endParaRPr lang="en-US"/>
          </a:p>
          <a:p>
            <a:pPr lvl="1">
              <a:buFont typeface="Courier New" charset="2"/>
              <a:buChar char="o"/>
            </a:pPr>
            <a:r>
              <a:rPr lang="en-US" sz="1400">
                <a:solidFill>
                  <a:srgbClr val="000000"/>
                </a:solidFill>
                <a:latin typeface="Constantia"/>
                <a:ea typeface="Lato"/>
                <a:cs typeface="Lato"/>
              </a:rPr>
              <a:t>In 2024, the Bank of Italy increased restrictions on foreign </a:t>
            </a:r>
            <a:r>
              <a:rPr lang="en-US" sz="1400" err="1">
                <a:solidFill>
                  <a:srgbClr val="000000"/>
                </a:solidFill>
                <a:latin typeface="Constantia"/>
                <a:ea typeface="Lato"/>
                <a:cs typeface="Lato"/>
              </a:rPr>
              <a:t>fintechs</a:t>
            </a:r>
            <a:r>
              <a:rPr lang="en-US" sz="1400">
                <a:solidFill>
                  <a:srgbClr val="000000"/>
                </a:solidFill>
                <a:latin typeface="Constantia"/>
                <a:ea typeface="Lato"/>
                <a:cs typeface="Lato"/>
              </a:rPr>
              <a:t> operating in Italy without full local licenses</a:t>
            </a:r>
          </a:p>
          <a:p>
            <a:pPr lvl="1">
              <a:buFont typeface="Courier New" charset="2"/>
              <a:buChar char="o"/>
            </a:pPr>
            <a:r>
              <a:rPr lang="en-US" sz="1400">
                <a:solidFill>
                  <a:srgbClr val="000000"/>
                </a:solidFill>
                <a:latin typeface="Constantia"/>
                <a:ea typeface="Lato"/>
                <a:cs typeface="Lato"/>
              </a:rPr>
              <a:t>Foreign partners are more likely to avoid the Italian market, limiting collaboration and capital</a:t>
            </a:r>
          </a:p>
          <a:p>
            <a:pPr>
              <a:buFont typeface="Wingdings" pitchFamily="34" charset="0"/>
              <a:buChar char="§"/>
            </a:pPr>
            <a:r>
              <a:rPr lang="en-US" sz="1600" b="1">
                <a:solidFill>
                  <a:srgbClr val="000000"/>
                </a:solidFill>
                <a:latin typeface="Constantia"/>
                <a:ea typeface="Lato"/>
                <a:cs typeface="Lato"/>
              </a:rPr>
              <a:t>Global Competition from More Efficient Fintech Hubs</a:t>
            </a:r>
            <a:endParaRPr lang="en-US" sz="1600">
              <a:solidFill>
                <a:srgbClr val="000000"/>
              </a:solidFill>
              <a:latin typeface="Constantia"/>
              <a:ea typeface="Lato"/>
              <a:cs typeface="Lato"/>
            </a:endParaRPr>
          </a:p>
          <a:p>
            <a:pPr lvl="1">
              <a:buFont typeface="Courier New" charset="2"/>
              <a:buChar char="o"/>
            </a:pPr>
            <a:r>
              <a:rPr lang="en-US" sz="1400">
                <a:solidFill>
                  <a:srgbClr val="000000"/>
                </a:solidFill>
                <a:latin typeface="Constantia"/>
              </a:rPr>
              <a:t>Countries like the UK, Germany, Lithuania, and the Netherlands offer more advanced fintech ecosystems, regulatory sandboxes, and access to funding</a:t>
            </a:r>
          </a:p>
          <a:p>
            <a:pPr lvl="1">
              <a:buFont typeface="Courier New" charset="2"/>
              <a:buChar char="o"/>
            </a:pPr>
            <a:r>
              <a:rPr lang="en-US" sz="1400">
                <a:solidFill>
                  <a:srgbClr val="000000"/>
                </a:solidFill>
                <a:latin typeface="Constantia"/>
              </a:rPr>
              <a:t>The Italian talent pool often leave Italy to seek better opportunities abroad</a:t>
            </a:r>
            <a:br>
              <a:rPr lang="en-US" sz="1400">
                <a:latin typeface="Constantia"/>
              </a:rPr>
            </a:br>
            <a:endParaRPr lang="en-US" sz="1400">
              <a:solidFill>
                <a:srgbClr val="000000"/>
              </a:solidFill>
              <a:latin typeface="Constantia"/>
              <a:ea typeface="Lato"/>
              <a:cs typeface="Lato"/>
            </a:endParaRPr>
          </a:p>
          <a:p>
            <a:pPr>
              <a:buFont typeface="Wingdings" pitchFamily="34" charset="0"/>
              <a:buChar char="§"/>
            </a:pPr>
            <a:endParaRPr lang="en-US" sz="1400">
              <a:solidFill>
                <a:srgbClr val="000000"/>
              </a:solidFill>
              <a:latin typeface="Constantia"/>
              <a:ea typeface="Lato"/>
              <a:cs typeface="Lato"/>
            </a:endParaRPr>
          </a:p>
        </p:txBody>
      </p:sp>
      <p:pic>
        <p:nvPicPr>
          <p:cNvPr id="5" name="Picture 4" descr="A flag of italy with a red white and green stripe&#10;&#10;AI-generated content may be incorrect.">
            <a:extLst>
              <a:ext uri="{FF2B5EF4-FFF2-40B4-BE49-F238E27FC236}">
                <a16:creationId xmlns:a16="http://schemas.microsoft.com/office/drawing/2014/main" id="{6A2D3249-56B6-13C7-C87B-C96EE1068319}"/>
              </a:ext>
            </a:extLst>
          </p:cNvPr>
          <p:cNvPicPr>
            <a:picLocks noChangeAspect="1"/>
          </p:cNvPicPr>
          <p:nvPr/>
        </p:nvPicPr>
        <p:blipFill>
          <a:blip r:embed="rId2"/>
          <a:stretch>
            <a:fillRect/>
          </a:stretch>
        </p:blipFill>
        <p:spPr>
          <a:xfrm>
            <a:off x="10154875" y="332351"/>
            <a:ext cx="1722895" cy="1035444"/>
          </a:xfrm>
          <a:prstGeom prst="rect">
            <a:avLst/>
          </a:prstGeom>
        </p:spPr>
      </p:pic>
      <p:pic>
        <p:nvPicPr>
          <p:cNvPr id="4" name="Picture 3">
            <a:extLst>
              <a:ext uri="{FF2B5EF4-FFF2-40B4-BE49-F238E27FC236}">
                <a16:creationId xmlns:a16="http://schemas.microsoft.com/office/drawing/2014/main" id="{D99ECB8F-650F-AE7D-E1BD-6298B8B80D8C}"/>
              </a:ext>
            </a:extLst>
          </p:cNvPr>
          <p:cNvPicPr>
            <a:picLocks noChangeAspect="1"/>
          </p:cNvPicPr>
          <p:nvPr/>
        </p:nvPicPr>
        <p:blipFill>
          <a:blip r:embed="rId3"/>
          <a:stretch>
            <a:fillRect/>
          </a:stretch>
        </p:blipFill>
        <p:spPr>
          <a:xfrm>
            <a:off x="7201703" y="1965937"/>
            <a:ext cx="4435437" cy="2981211"/>
          </a:xfrm>
          <a:prstGeom prst="rect">
            <a:avLst/>
          </a:prstGeom>
        </p:spPr>
      </p:pic>
      <p:sp>
        <p:nvSpPr>
          <p:cNvPr id="7" name="TextBox 6">
            <a:extLst>
              <a:ext uri="{FF2B5EF4-FFF2-40B4-BE49-F238E27FC236}">
                <a16:creationId xmlns:a16="http://schemas.microsoft.com/office/drawing/2014/main" id="{DDA8EC1A-0A1B-4265-0941-5BC0F1197DBF}"/>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Tiernan Geary</a:t>
            </a:r>
            <a:endParaRPr lang="en-US"/>
          </a:p>
        </p:txBody>
      </p:sp>
    </p:spTree>
    <p:extLst>
      <p:ext uri="{BB962C8B-B14F-4D97-AF65-F5344CB8AC3E}">
        <p14:creationId xmlns:p14="http://schemas.microsoft.com/office/powerpoint/2010/main" val="3084475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48459-8BC8-BC2B-5A4D-C0006CD210EC}"/>
              </a:ext>
            </a:extLst>
          </p:cNvPr>
          <p:cNvSpPr>
            <a:spLocks noGrp="1"/>
          </p:cNvSpPr>
          <p:nvPr>
            <p:ph idx="1"/>
          </p:nvPr>
        </p:nvSpPr>
        <p:spPr>
          <a:xfrm>
            <a:off x="1153456" y="1967793"/>
            <a:ext cx="5569070" cy="3862412"/>
          </a:xfrm>
        </p:spPr>
        <p:txBody>
          <a:bodyPr vert="horz" lIns="91440" tIns="45720" rIns="91440" bIns="45720" rtlCol="0" anchor="t">
            <a:normAutofit/>
          </a:bodyPr>
          <a:lstStyle/>
          <a:p>
            <a:pPr marL="331470" indent="-285750">
              <a:buFont typeface="Wingdings" pitchFamily="34" charset="0"/>
              <a:buChar char="§"/>
            </a:pPr>
            <a:r>
              <a:rPr lang="en-US" sz="1600" b="1">
                <a:solidFill>
                  <a:srgbClr val="000000"/>
                </a:solidFill>
                <a:latin typeface="Constantia"/>
              </a:rPr>
              <a:t>Increasing Market Growth of Fintech in Italy </a:t>
            </a:r>
            <a:endParaRPr lang="en-US"/>
          </a:p>
          <a:p>
            <a:pPr lvl="1">
              <a:buFont typeface="Courier New" charset="2"/>
              <a:buChar char="o"/>
            </a:pPr>
            <a:r>
              <a:rPr lang="en-US" sz="1400">
                <a:solidFill>
                  <a:srgbClr val="000000"/>
                </a:solidFill>
                <a:latin typeface="Constantia"/>
              </a:rPr>
              <a:t>Fintech market projected CAGR of 23.7% from 2024 to 2032</a:t>
            </a:r>
          </a:p>
          <a:p>
            <a:pPr lvl="2">
              <a:buFont typeface="Wingdings" charset="2"/>
              <a:buChar char="§"/>
            </a:pPr>
            <a:r>
              <a:rPr lang="en-US" sz="1400">
                <a:solidFill>
                  <a:srgbClr val="000000"/>
                </a:solidFill>
                <a:latin typeface="Constantia"/>
              </a:rPr>
              <a:t>Projected market value of US $2.02 Trillion in 2032</a:t>
            </a:r>
          </a:p>
          <a:p>
            <a:pPr>
              <a:buFont typeface="Wingdings" pitchFamily="34" charset="0"/>
              <a:buChar char="§"/>
            </a:pPr>
            <a:r>
              <a:rPr lang="en-US" sz="1600" b="1">
                <a:solidFill>
                  <a:srgbClr val="000000"/>
                </a:solidFill>
                <a:latin typeface="Constantia"/>
              </a:rPr>
              <a:t>Fundraising poised for future growth </a:t>
            </a:r>
          </a:p>
          <a:p>
            <a:pPr lvl="1">
              <a:buFont typeface="Courier New" charset="2"/>
              <a:buChar char="o"/>
            </a:pPr>
            <a:r>
              <a:rPr lang="en-US" sz="1400">
                <a:solidFill>
                  <a:srgbClr val="000000"/>
                </a:solidFill>
                <a:latin typeface="Constantia"/>
              </a:rPr>
              <a:t>In 2023, $1.2 Billion was invested in Italian fintech market </a:t>
            </a:r>
          </a:p>
          <a:p>
            <a:pPr lvl="1">
              <a:buFont typeface="Courier New" charset="2"/>
              <a:buChar char="o"/>
            </a:pPr>
            <a:r>
              <a:rPr lang="en-US" sz="1400">
                <a:solidFill>
                  <a:srgbClr val="000000"/>
                </a:solidFill>
                <a:latin typeface="Constantia"/>
              </a:rPr>
              <a:t>Fintech digital asset market anticipated to constitute 31% of the fintech market in Italy by 2032 </a:t>
            </a:r>
          </a:p>
          <a:p>
            <a:pPr>
              <a:buFont typeface="Wingdings" pitchFamily="34" charset="0"/>
              <a:buChar char="§"/>
            </a:pPr>
            <a:r>
              <a:rPr lang="en-US" sz="1600" b="1">
                <a:solidFill>
                  <a:srgbClr val="000000"/>
                </a:solidFill>
                <a:latin typeface="Constantia"/>
              </a:rPr>
              <a:t>Government support for future growth  </a:t>
            </a:r>
          </a:p>
          <a:p>
            <a:pPr lvl="1">
              <a:buFont typeface="Courier New,monospace" charset="2"/>
              <a:buChar char="o"/>
            </a:pPr>
            <a:r>
              <a:rPr lang="en-US" sz="1400">
                <a:solidFill>
                  <a:srgbClr val="000000"/>
                </a:solidFill>
                <a:latin typeface="Constantia"/>
              </a:rPr>
              <a:t>Government launch of The National Recovery and Resilience Plan (NRRP) allocates €40 billion for digital transformation</a:t>
            </a:r>
          </a:p>
          <a:p>
            <a:pPr lvl="1">
              <a:buFont typeface="Courier New,monospace" charset="2"/>
              <a:buChar char="o"/>
            </a:pPr>
            <a:endParaRPr lang="en-US" sz="1400">
              <a:solidFill>
                <a:srgbClr val="000000"/>
              </a:solidFill>
              <a:latin typeface="Constantia" panose="02030602050306030303" pitchFamily="18" charset="0"/>
            </a:endParaRPr>
          </a:p>
          <a:p>
            <a:pPr lvl="1">
              <a:buFont typeface="Courier New,monospace" charset="2"/>
              <a:buChar char="o"/>
            </a:pPr>
            <a:endParaRPr lang="en-US" sz="1400">
              <a:solidFill>
                <a:srgbClr val="000000"/>
              </a:solidFill>
              <a:latin typeface="Constantia" panose="02030602050306030303" pitchFamily="18" charset="0"/>
            </a:endParaRPr>
          </a:p>
          <a:p>
            <a:pPr lvl="1">
              <a:buFont typeface="Courier New,monospace" charset="2"/>
              <a:buChar char="o"/>
            </a:pPr>
            <a:endParaRPr lang="en-US" sz="1400">
              <a:solidFill>
                <a:srgbClr val="000000"/>
              </a:solidFill>
              <a:latin typeface="Constantia" panose="02030602050306030303" pitchFamily="18" charset="0"/>
            </a:endParaRPr>
          </a:p>
          <a:p>
            <a:pPr lvl="1">
              <a:buFont typeface="Courier New" charset="2"/>
              <a:buChar char="o"/>
            </a:pPr>
            <a:endParaRPr lang="en-US">
              <a:solidFill>
                <a:srgbClr val="404040"/>
              </a:solidFill>
            </a:endParaRPr>
          </a:p>
          <a:p>
            <a:pPr lvl="1">
              <a:buFont typeface="Courier New" charset="2"/>
              <a:buChar char="o"/>
            </a:pPr>
            <a:endParaRPr lang="en-US">
              <a:solidFill>
                <a:srgbClr val="404040"/>
              </a:solidFill>
            </a:endParaRPr>
          </a:p>
          <a:p>
            <a:pPr lvl="1">
              <a:buFont typeface="Courier New" charset="2"/>
              <a:buChar char="o"/>
            </a:pPr>
            <a:endParaRPr lang="en-US">
              <a:solidFill>
                <a:srgbClr val="404040"/>
              </a:solidFill>
            </a:endParaRPr>
          </a:p>
          <a:p>
            <a:pPr lvl="2"/>
            <a:endParaRPr lang="en-US">
              <a:solidFill>
                <a:srgbClr val="404040"/>
              </a:solidFill>
            </a:endParaRPr>
          </a:p>
          <a:p>
            <a:pPr lvl="2">
              <a:buFont typeface="Wingdings" charset="2"/>
              <a:buChar char="§"/>
            </a:pPr>
            <a:endParaRPr lang="en-US">
              <a:solidFill>
                <a:srgbClr val="404040"/>
              </a:solidFill>
            </a:endParaRPr>
          </a:p>
          <a:p>
            <a:pPr lvl="2">
              <a:buFont typeface="Wingdings" charset="2"/>
              <a:buChar char="§"/>
            </a:pPr>
            <a:endParaRPr lang="en-US">
              <a:solidFill>
                <a:srgbClr val="404040"/>
              </a:solidFill>
            </a:endParaRPr>
          </a:p>
        </p:txBody>
      </p:sp>
      <p:pic>
        <p:nvPicPr>
          <p:cNvPr id="5" name="Picture 4" descr="A flag of italy with a red white and green stripe&#10;&#10;AI-generated content may be incorrect.">
            <a:extLst>
              <a:ext uri="{FF2B5EF4-FFF2-40B4-BE49-F238E27FC236}">
                <a16:creationId xmlns:a16="http://schemas.microsoft.com/office/drawing/2014/main" id="{CA7907C0-958A-35EA-6214-C0266C84104E}"/>
              </a:ext>
            </a:extLst>
          </p:cNvPr>
          <p:cNvPicPr>
            <a:picLocks noChangeAspect="1"/>
          </p:cNvPicPr>
          <p:nvPr/>
        </p:nvPicPr>
        <p:blipFill>
          <a:blip r:embed="rId2"/>
          <a:stretch>
            <a:fillRect/>
          </a:stretch>
        </p:blipFill>
        <p:spPr>
          <a:xfrm>
            <a:off x="10154876" y="332351"/>
            <a:ext cx="1722895" cy="1035444"/>
          </a:xfrm>
          <a:prstGeom prst="rect">
            <a:avLst/>
          </a:prstGeom>
        </p:spPr>
      </p:pic>
      <p:sp>
        <p:nvSpPr>
          <p:cNvPr id="7" name="TextBox 6">
            <a:extLst>
              <a:ext uri="{FF2B5EF4-FFF2-40B4-BE49-F238E27FC236}">
                <a16:creationId xmlns:a16="http://schemas.microsoft.com/office/drawing/2014/main" id="{8E62A8D9-3C07-E4C8-BDCE-5F1EA9DA47F5}"/>
              </a:ext>
            </a:extLst>
          </p:cNvPr>
          <p:cNvSpPr txBox="1"/>
          <p:nvPr/>
        </p:nvSpPr>
        <p:spPr>
          <a:xfrm>
            <a:off x="533559" y="6284941"/>
            <a:ext cx="8045728"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74320" lvl="1" defTabSz="914400">
              <a:lnSpc>
                <a:spcPct val="90000"/>
              </a:lnSpc>
              <a:spcBef>
                <a:spcPts val="200"/>
              </a:spcBef>
              <a:spcAft>
                <a:spcPts val="400"/>
              </a:spcAft>
              <a:buClr>
                <a:schemeClr val="accent1"/>
              </a:buClr>
              <a:buSzPct val="80000"/>
            </a:pPr>
            <a:r>
              <a:rPr lang="en-US" sz="1400">
                <a:solidFill>
                  <a:srgbClr val="000000"/>
                </a:solidFill>
                <a:latin typeface="Constantia" panose="02030602050306030303" pitchFamily="18" charset="0"/>
              </a:rPr>
              <a:t>https://www.datacuberesearch.com/italy-fintech-digital-payment-market</a:t>
            </a:r>
            <a:endParaRPr lang="en-US"/>
          </a:p>
        </p:txBody>
      </p:sp>
      <p:pic>
        <p:nvPicPr>
          <p:cNvPr id="8" name="Picture 7">
            <a:extLst>
              <a:ext uri="{FF2B5EF4-FFF2-40B4-BE49-F238E27FC236}">
                <a16:creationId xmlns:a16="http://schemas.microsoft.com/office/drawing/2014/main" id="{603B6B0E-7A71-0AB3-94B5-94618677B059}"/>
              </a:ext>
            </a:extLst>
          </p:cNvPr>
          <p:cNvPicPr>
            <a:picLocks noChangeAspect="1"/>
          </p:cNvPicPr>
          <p:nvPr/>
        </p:nvPicPr>
        <p:blipFill>
          <a:blip r:embed="rId3"/>
          <a:stretch>
            <a:fillRect/>
          </a:stretch>
        </p:blipFill>
        <p:spPr>
          <a:xfrm>
            <a:off x="6772816" y="2177806"/>
            <a:ext cx="5080885" cy="2772872"/>
          </a:xfrm>
          <a:prstGeom prst="rect">
            <a:avLst/>
          </a:prstGeom>
        </p:spPr>
      </p:pic>
      <p:sp>
        <p:nvSpPr>
          <p:cNvPr id="12" name="Title 1">
            <a:extLst>
              <a:ext uri="{FF2B5EF4-FFF2-40B4-BE49-F238E27FC236}">
                <a16:creationId xmlns:a16="http://schemas.microsoft.com/office/drawing/2014/main" id="{4CC34CD5-D533-984A-AA39-4AB656F9D295}"/>
              </a:ext>
            </a:extLst>
          </p:cNvPr>
          <p:cNvSpPr>
            <a:spLocks noGrp="1"/>
          </p:cNvSpPr>
          <p:nvPr>
            <p:ph type="title"/>
          </p:nvPr>
        </p:nvSpPr>
        <p:spPr>
          <a:xfrm>
            <a:off x="1143000" y="609600"/>
            <a:ext cx="9875520" cy="1356360"/>
          </a:xfrm>
        </p:spPr>
        <p:txBody>
          <a:bodyPr/>
          <a:lstStyle/>
          <a:p>
            <a:r>
              <a:rPr lang="en-US">
                <a:solidFill>
                  <a:schemeClr val="tx1"/>
                </a:solidFill>
                <a:latin typeface="Constantia"/>
              </a:rPr>
              <a:t>Italy – Opportunities</a:t>
            </a:r>
          </a:p>
        </p:txBody>
      </p:sp>
      <p:sp>
        <p:nvSpPr>
          <p:cNvPr id="14" name="TextBox 13">
            <a:extLst>
              <a:ext uri="{FF2B5EF4-FFF2-40B4-BE49-F238E27FC236}">
                <a16:creationId xmlns:a16="http://schemas.microsoft.com/office/drawing/2014/main" id="{3EB2788B-19C0-03E9-A04D-651EE30874F5}"/>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Daylen Bowen</a:t>
            </a:r>
            <a:endParaRPr lang="en-US"/>
          </a:p>
        </p:txBody>
      </p:sp>
    </p:spTree>
    <p:extLst>
      <p:ext uri="{BB962C8B-B14F-4D97-AF65-F5344CB8AC3E}">
        <p14:creationId xmlns:p14="http://schemas.microsoft.com/office/powerpoint/2010/main" val="77014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FE375-0C38-700B-CED2-CB682A91CA04}"/>
            </a:ext>
          </a:extLst>
        </p:cNvPr>
        <p:cNvGrpSpPr/>
        <p:nvPr/>
      </p:nvGrpSpPr>
      <p:grpSpPr>
        <a:xfrm>
          <a:off x="0" y="0"/>
          <a:ext cx="0" cy="0"/>
          <a:chOff x="0" y="0"/>
          <a:chExt cx="0" cy="0"/>
        </a:xfrm>
      </p:grpSpPr>
      <p:pic>
        <p:nvPicPr>
          <p:cNvPr id="5" name="Picture 4" descr="A flag of italy with a red white and green stripe&#10;&#10;AI-generated content may be incorrect.">
            <a:extLst>
              <a:ext uri="{FF2B5EF4-FFF2-40B4-BE49-F238E27FC236}">
                <a16:creationId xmlns:a16="http://schemas.microsoft.com/office/drawing/2014/main" id="{382C2939-60A3-452C-4A4E-9FD95FF22249}"/>
              </a:ext>
            </a:extLst>
          </p:cNvPr>
          <p:cNvPicPr>
            <a:picLocks noChangeAspect="1"/>
          </p:cNvPicPr>
          <p:nvPr/>
        </p:nvPicPr>
        <p:blipFill>
          <a:blip r:embed="rId2"/>
          <a:stretch>
            <a:fillRect/>
          </a:stretch>
        </p:blipFill>
        <p:spPr>
          <a:xfrm>
            <a:off x="10154875" y="332352"/>
            <a:ext cx="1722895" cy="1035444"/>
          </a:xfrm>
          <a:prstGeom prst="rect">
            <a:avLst/>
          </a:prstGeom>
        </p:spPr>
      </p:pic>
      <p:sp>
        <p:nvSpPr>
          <p:cNvPr id="6" name="Content Placeholder 2">
            <a:extLst>
              <a:ext uri="{FF2B5EF4-FFF2-40B4-BE49-F238E27FC236}">
                <a16:creationId xmlns:a16="http://schemas.microsoft.com/office/drawing/2014/main" id="{C153E58F-6428-F54E-1838-BA50C3AED36B}"/>
              </a:ext>
            </a:extLst>
          </p:cNvPr>
          <p:cNvSpPr txBox="1">
            <a:spLocks/>
          </p:cNvSpPr>
          <p:nvPr/>
        </p:nvSpPr>
        <p:spPr>
          <a:xfrm>
            <a:off x="486835" y="1766811"/>
            <a:ext cx="7145944" cy="4505169"/>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indent="0">
              <a:spcBef>
                <a:spcPts val="500"/>
              </a:spcBef>
              <a:buFont typeface="Wingdings" charset="2"/>
              <a:buChar char="§"/>
            </a:pPr>
            <a:r>
              <a:rPr lang="en-US" sz="1600" b="1" err="1">
                <a:solidFill>
                  <a:srgbClr val="000000"/>
                </a:solidFill>
                <a:latin typeface="Constantia"/>
              </a:rPr>
              <a:t>Postepay</a:t>
            </a:r>
            <a:r>
              <a:rPr lang="en-US" sz="1600" b="1">
                <a:solidFill>
                  <a:srgbClr val="000000"/>
                </a:solidFill>
                <a:latin typeface="Constantia"/>
              </a:rPr>
              <a:t>  (Founded 2003)</a:t>
            </a:r>
            <a:endParaRPr lang="en-US"/>
          </a:p>
          <a:p>
            <a:pPr lvl="1" indent="0">
              <a:spcBef>
                <a:spcPts val="500"/>
              </a:spcBef>
              <a:buFont typeface="Courier New,monospace" charset="2"/>
              <a:buChar char="o"/>
            </a:pPr>
            <a:r>
              <a:rPr lang="en-US" sz="1400">
                <a:solidFill>
                  <a:srgbClr val="000000"/>
                </a:solidFill>
                <a:latin typeface="Constantia"/>
              </a:rPr>
              <a:t>Fintech service provided by national postal service Poste Italiane</a:t>
            </a:r>
          </a:p>
          <a:p>
            <a:pPr lvl="2" indent="0">
              <a:spcBef>
                <a:spcPts val="500"/>
              </a:spcBef>
              <a:buFont typeface="Wingdings,Sans-Serif" charset="2"/>
              <a:buChar char="§"/>
            </a:pPr>
            <a:r>
              <a:rPr lang="en-US">
                <a:solidFill>
                  <a:srgbClr val="000000"/>
                </a:solidFill>
                <a:latin typeface="Constantia"/>
              </a:rPr>
              <a:t>Payment solution that integrates easily within larger financial service ecosystem</a:t>
            </a:r>
          </a:p>
          <a:p>
            <a:pPr lvl="1" indent="0">
              <a:spcBef>
                <a:spcPts val="500"/>
              </a:spcBef>
              <a:buFont typeface="Courier New,monospace" charset="2"/>
              <a:buChar char="o"/>
            </a:pPr>
            <a:r>
              <a:rPr lang="en-US" sz="1400">
                <a:solidFill>
                  <a:srgbClr val="000000"/>
                </a:solidFill>
                <a:latin typeface="Constantia"/>
              </a:rPr>
              <a:t>Unique Aspects </a:t>
            </a:r>
          </a:p>
          <a:p>
            <a:pPr lvl="2" indent="0">
              <a:spcBef>
                <a:spcPts val="500"/>
              </a:spcBef>
              <a:buFont typeface="Wingdings,Sans-Serif" charset="2"/>
              <a:buChar char="§"/>
            </a:pPr>
            <a:r>
              <a:rPr lang="en-US">
                <a:solidFill>
                  <a:srgbClr val="000000"/>
                </a:solidFill>
                <a:latin typeface="Constantia"/>
              </a:rPr>
              <a:t>Pre-paid cards, not linked to a bank account but loaded with funds</a:t>
            </a:r>
          </a:p>
          <a:p>
            <a:pPr lvl="2" indent="0">
              <a:spcBef>
                <a:spcPts val="500"/>
              </a:spcBef>
              <a:buFont typeface="Wingdings,Sans-Serif" charset="2"/>
              <a:buChar char="§"/>
            </a:pPr>
            <a:r>
              <a:rPr lang="en-US">
                <a:solidFill>
                  <a:srgbClr val="000000"/>
                </a:solidFill>
                <a:latin typeface="Constantia"/>
              </a:rPr>
              <a:t>No bank account needed increasing financial inclusion</a:t>
            </a:r>
          </a:p>
          <a:p>
            <a:pPr lvl="2" indent="0">
              <a:spcBef>
                <a:spcPts val="500"/>
              </a:spcBef>
              <a:buFont typeface="Wingdings,Sans-Serif" charset="2"/>
              <a:buChar char="§"/>
            </a:pPr>
            <a:r>
              <a:rPr lang="en-US">
                <a:solidFill>
                  <a:srgbClr val="000000"/>
                </a:solidFill>
                <a:latin typeface="Constantia"/>
              </a:rPr>
              <a:t>Integrates with the national postal service infrastructure </a:t>
            </a:r>
          </a:p>
          <a:p>
            <a:pPr indent="0">
              <a:spcBef>
                <a:spcPts val="500"/>
              </a:spcBef>
              <a:buFont typeface="Wingdings" charset="2"/>
              <a:buChar char="§"/>
            </a:pPr>
            <a:r>
              <a:rPr lang="en-US" sz="1600" b="1" err="1">
                <a:solidFill>
                  <a:srgbClr val="000000"/>
                </a:solidFill>
                <a:latin typeface="Constantia"/>
              </a:rPr>
              <a:t>Criptalia</a:t>
            </a:r>
            <a:r>
              <a:rPr lang="en-US" sz="1600" b="1">
                <a:solidFill>
                  <a:srgbClr val="000000"/>
                </a:solidFill>
                <a:latin typeface="Constantia"/>
              </a:rPr>
              <a:t> (Founded 2018)</a:t>
            </a:r>
          </a:p>
          <a:p>
            <a:pPr lvl="1" indent="0">
              <a:spcBef>
                <a:spcPts val="500"/>
              </a:spcBef>
              <a:buFont typeface="Courier New" charset="2"/>
              <a:buChar char="o"/>
            </a:pPr>
            <a:r>
              <a:rPr lang="en-US" sz="1400">
                <a:solidFill>
                  <a:srgbClr val="000000"/>
                </a:solidFill>
                <a:latin typeface="Constantia"/>
              </a:rPr>
              <a:t>Lending platform connecting investors with businesses needing financing </a:t>
            </a:r>
          </a:p>
          <a:p>
            <a:pPr lvl="2" indent="0">
              <a:spcBef>
                <a:spcPts val="500"/>
              </a:spcBef>
              <a:buFont typeface="Wingdings,Sans-Serif" charset="2"/>
              <a:buChar char="§"/>
            </a:pPr>
            <a:r>
              <a:rPr lang="en-US">
                <a:solidFill>
                  <a:srgbClr val="000000"/>
                </a:solidFill>
                <a:latin typeface="Constantia"/>
              </a:rPr>
              <a:t>Crowdfunding options as well as peer-to peer-financing </a:t>
            </a:r>
          </a:p>
          <a:p>
            <a:pPr lvl="1" indent="0">
              <a:spcBef>
                <a:spcPts val="500"/>
              </a:spcBef>
              <a:buFont typeface="Courier New" charset="2"/>
              <a:buChar char="o"/>
            </a:pPr>
            <a:r>
              <a:rPr lang="en-US" sz="1400">
                <a:solidFill>
                  <a:srgbClr val="000000"/>
                </a:solidFill>
                <a:latin typeface="Constantia"/>
              </a:rPr>
              <a:t>Unique Aspects </a:t>
            </a:r>
          </a:p>
          <a:p>
            <a:pPr lvl="2" indent="0">
              <a:spcBef>
                <a:spcPts val="500"/>
              </a:spcBef>
              <a:buFont typeface="Wingdings,Sans-Serif" charset="2"/>
              <a:buChar char="§"/>
            </a:pPr>
            <a:r>
              <a:rPr lang="en-US" err="1">
                <a:solidFill>
                  <a:srgbClr val="000000"/>
                </a:solidFill>
                <a:latin typeface="Constantia"/>
              </a:rPr>
              <a:t>Criptalia</a:t>
            </a:r>
            <a:r>
              <a:rPr lang="en-US">
                <a:solidFill>
                  <a:srgbClr val="000000"/>
                </a:solidFill>
                <a:latin typeface="Constantia"/>
              </a:rPr>
              <a:t> focuses on funding to SMEs in Italy rather than large corporations</a:t>
            </a:r>
          </a:p>
          <a:p>
            <a:pPr lvl="2" indent="0">
              <a:spcBef>
                <a:spcPts val="500"/>
              </a:spcBef>
              <a:buFont typeface="Wingdings,Sans-Serif" charset="2"/>
              <a:buChar char="§"/>
            </a:pPr>
            <a:r>
              <a:rPr lang="en-US">
                <a:solidFill>
                  <a:srgbClr val="000000"/>
                </a:solidFill>
                <a:latin typeface="Constantia"/>
              </a:rPr>
              <a:t>Loans are tokenized and blockchain is used ensuring transparency and security for transactions </a:t>
            </a:r>
          </a:p>
          <a:p>
            <a:pPr lvl="2" indent="0">
              <a:spcBef>
                <a:spcPts val="500"/>
              </a:spcBef>
              <a:buFont typeface="Wingdings,Sans-Serif" charset="2"/>
              <a:buChar char="§"/>
            </a:pPr>
            <a:r>
              <a:rPr lang="en-US">
                <a:solidFill>
                  <a:srgbClr val="000000"/>
                </a:solidFill>
                <a:latin typeface="Constantia"/>
              </a:rPr>
              <a:t>Investors are able to invest smaller sums in several companies </a:t>
            </a:r>
          </a:p>
          <a:p>
            <a:pPr lvl="3" indent="0">
              <a:spcBef>
                <a:spcPts val="500"/>
              </a:spcBef>
            </a:pPr>
            <a:endParaRPr lang="en-US" sz="1400">
              <a:solidFill>
                <a:srgbClr val="404040"/>
              </a:solidFill>
              <a:latin typeface="Trebuchet MS"/>
              <a:ea typeface="Lato"/>
              <a:cs typeface="Lato"/>
            </a:endParaRPr>
          </a:p>
          <a:p>
            <a:pPr lvl="1" indent="0">
              <a:spcBef>
                <a:spcPts val="500"/>
              </a:spcBef>
              <a:buFont typeface="Courier New" charset="2"/>
              <a:buChar char="o"/>
            </a:pPr>
            <a:endParaRPr lang="en-US" sz="1400">
              <a:latin typeface="Trebuchet MS"/>
              <a:ea typeface="Lato"/>
              <a:cs typeface="Lato"/>
            </a:endParaRPr>
          </a:p>
          <a:p>
            <a:pPr lvl="1" indent="0">
              <a:spcBef>
                <a:spcPts val="500"/>
              </a:spcBef>
              <a:buFont typeface="Courier New" charset="2"/>
              <a:buChar char="o"/>
            </a:pPr>
            <a:endParaRPr lang="en-US" sz="1400" b="1">
              <a:solidFill>
                <a:srgbClr val="404040"/>
              </a:solidFill>
              <a:latin typeface="Lato"/>
              <a:ea typeface="Lato"/>
              <a:cs typeface="Lato"/>
            </a:endParaRPr>
          </a:p>
          <a:p>
            <a:pPr marL="0" lvl="1" indent="0">
              <a:spcBef>
                <a:spcPts val="500"/>
              </a:spcBef>
              <a:buNone/>
            </a:pPr>
            <a:endParaRPr lang="en-US" sz="1400">
              <a:solidFill>
                <a:srgbClr val="000000"/>
              </a:solidFill>
              <a:latin typeface="Constantia" panose="02030602050306030303" pitchFamily="18" charset="0"/>
            </a:endParaRPr>
          </a:p>
          <a:p>
            <a:pPr lvl="1" indent="0">
              <a:spcBef>
                <a:spcPts val="500"/>
              </a:spcBef>
              <a:buFont typeface="Courier New,monospace" charset="2"/>
              <a:buChar char="o"/>
            </a:pPr>
            <a:endParaRPr lang="en-US" sz="1400">
              <a:latin typeface="Trebuchet MS"/>
              <a:ea typeface="Lato"/>
              <a:cs typeface="Lato"/>
            </a:endParaRPr>
          </a:p>
          <a:p>
            <a:pPr lvl="1" indent="0">
              <a:spcBef>
                <a:spcPts val="500"/>
              </a:spcBef>
              <a:buFont typeface="Courier New,monospace" charset="2"/>
              <a:buChar char="o"/>
            </a:pPr>
            <a:endParaRPr lang="en-US" sz="1400">
              <a:solidFill>
                <a:srgbClr val="000000"/>
              </a:solidFill>
              <a:latin typeface="Lato"/>
              <a:ea typeface="Lato"/>
              <a:cs typeface="Lato"/>
            </a:endParaRPr>
          </a:p>
          <a:p>
            <a:pPr lvl="1" indent="0">
              <a:spcBef>
                <a:spcPts val="500"/>
              </a:spcBef>
              <a:buFont typeface="Courier New" charset="2"/>
              <a:buChar char="o"/>
            </a:pPr>
            <a:endParaRPr lang="en-US" sz="1400" b="1">
              <a:latin typeface="Lato"/>
              <a:ea typeface="Lato"/>
              <a:cs typeface="Lato"/>
            </a:endParaRPr>
          </a:p>
          <a:p>
            <a:pPr lvl="1" indent="0">
              <a:spcBef>
                <a:spcPts val="500"/>
              </a:spcBef>
              <a:buFont typeface="Courier New" charset="2"/>
              <a:buChar char="o"/>
            </a:pPr>
            <a:endParaRPr lang="en-US" sz="1400" b="1">
              <a:latin typeface="Lato"/>
              <a:ea typeface="Lato"/>
              <a:cs typeface="Lato"/>
            </a:endParaRPr>
          </a:p>
          <a:p>
            <a:pPr indent="0">
              <a:spcBef>
                <a:spcPts val="500"/>
              </a:spcBef>
              <a:buFont typeface="Wingdings" charset="2"/>
              <a:buChar char="§"/>
            </a:pPr>
            <a:endParaRPr lang="en-US" sz="1400">
              <a:latin typeface="Lato"/>
              <a:ea typeface="Lato"/>
              <a:cs typeface="Lato"/>
            </a:endParaRPr>
          </a:p>
          <a:p>
            <a:pPr lvl="2" indent="0">
              <a:spcBef>
                <a:spcPts val="500"/>
              </a:spcBef>
              <a:buFont typeface="Wingdings" charset="2"/>
              <a:buChar char="§"/>
            </a:pPr>
            <a:endParaRPr lang="en-US" b="1">
              <a:latin typeface="Lato"/>
              <a:ea typeface="Lato"/>
              <a:cs typeface="Lato"/>
            </a:endParaRPr>
          </a:p>
          <a:p>
            <a:pPr lvl="2" indent="0">
              <a:spcBef>
                <a:spcPts val="500"/>
              </a:spcBef>
              <a:buFont typeface="Wingdings" charset="2"/>
              <a:buChar char="§"/>
            </a:pPr>
            <a:endParaRPr lang="en-US">
              <a:latin typeface="Lato"/>
              <a:ea typeface="Lato"/>
              <a:cs typeface="Lato"/>
            </a:endParaRPr>
          </a:p>
          <a:p>
            <a:pPr lvl="2" indent="0">
              <a:spcBef>
                <a:spcPts val="500"/>
              </a:spcBef>
              <a:buFont typeface="Wingdings,Sans-Serif" charset="2"/>
              <a:buChar char="§"/>
            </a:pPr>
            <a:endParaRPr lang="en-US">
              <a:latin typeface="Trebuchet MS"/>
              <a:ea typeface="Lato"/>
              <a:cs typeface="Lato"/>
            </a:endParaRPr>
          </a:p>
          <a:p>
            <a:pPr indent="0">
              <a:spcBef>
                <a:spcPts val="500"/>
              </a:spcBef>
              <a:buFont typeface="Wingdings" charset="2"/>
              <a:buChar char="§"/>
            </a:pPr>
            <a:endParaRPr lang="en-US" sz="1400">
              <a:latin typeface="Lato"/>
              <a:ea typeface="Lato"/>
              <a:cs typeface="Lato"/>
            </a:endParaRPr>
          </a:p>
        </p:txBody>
      </p:sp>
      <p:pic>
        <p:nvPicPr>
          <p:cNvPr id="3" name="Picture 2" descr="A yellow and blue logo&#10;&#10;AI-generated content may be incorrect.">
            <a:extLst>
              <a:ext uri="{FF2B5EF4-FFF2-40B4-BE49-F238E27FC236}">
                <a16:creationId xmlns:a16="http://schemas.microsoft.com/office/drawing/2014/main" id="{21D14AC8-8F34-B367-7E40-173E6AC4CD7A}"/>
              </a:ext>
            </a:extLst>
          </p:cNvPr>
          <p:cNvPicPr>
            <a:picLocks noChangeAspect="1"/>
          </p:cNvPicPr>
          <p:nvPr/>
        </p:nvPicPr>
        <p:blipFill>
          <a:blip r:embed="rId3"/>
          <a:stretch>
            <a:fillRect/>
          </a:stretch>
        </p:blipFill>
        <p:spPr>
          <a:xfrm>
            <a:off x="8435547" y="1617862"/>
            <a:ext cx="2952750" cy="1552575"/>
          </a:xfrm>
          <a:prstGeom prst="rect">
            <a:avLst/>
          </a:prstGeom>
        </p:spPr>
      </p:pic>
      <p:pic>
        <p:nvPicPr>
          <p:cNvPr id="4" name="Picture 3" descr="A white text on a black background&#10;&#10;AI-generated content may be incorrect.">
            <a:extLst>
              <a:ext uri="{FF2B5EF4-FFF2-40B4-BE49-F238E27FC236}">
                <a16:creationId xmlns:a16="http://schemas.microsoft.com/office/drawing/2014/main" id="{EF024E5F-C7E9-575A-DB14-BD9E39F5510A}"/>
              </a:ext>
            </a:extLst>
          </p:cNvPr>
          <p:cNvPicPr>
            <a:picLocks noChangeAspect="1"/>
          </p:cNvPicPr>
          <p:nvPr/>
        </p:nvPicPr>
        <p:blipFill>
          <a:blip r:embed="rId4"/>
          <a:stretch>
            <a:fillRect/>
          </a:stretch>
        </p:blipFill>
        <p:spPr>
          <a:xfrm>
            <a:off x="8082421" y="3714692"/>
            <a:ext cx="3638550" cy="1257300"/>
          </a:xfrm>
          <a:prstGeom prst="rect">
            <a:avLst/>
          </a:prstGeom>
        </p:spPr>
      </p:pic>
      <p:sp>
        <p:nvSpPr>
          <p:cNvPr id="7" name="TextBox 6">
            <a:extLst>
              <a:ext uri="{FF2B5EF4-FFF2-40B4-BE49-F238E27FC236}">
                <a16:creationId xmlns:a16="http://schemas.microsoft.com/office/drawing/2014/main" id="{35BA626F-DDA9-B762-8370-47DDA6F67695}"/>
              </a:ext>
            </a:extLst>
          </p:cNvPr>
          <p:cNvSpPr txBox="1"/>
          <p:nvPr/>
        </p:nvSpPr>
        <p:spPr>
          <a:xfrm>
            <a:off x="674076" y="6227885"/>
            <a:ext cx="353890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rgbClr val="000000"/>
                </a:solidFill>
                <a:latin typeface="Constantia" panose="02030602050306030303" pitchFamily="18" charset="0"/>
              </a:rPr>
              <a:t>https://criptalia.com/</a:t>
            </a:r>
          </a:p>
        </p:txBody>
      </p:sp>
      <p:sp>
        <p:nvSpPr>
          <p:cNvPr id="8" name="TextBox 7">
            <a:extLst>
              <a:ext uri="{FF2B5EF4-FFF2-40B4-BE49-F238E27FC236}">
                <a16:creationId xmlns:a16="http://schemas.microsoft.com/office/drawing/2014/main" id="{1918FD16-2FFD-DA77-3D6C-BBA9CAE8F2D4}"/>
              </a:ext>
            </a:extLst>
          </p:cNvPr>
          <p:cNvSpPr txBox="1"/>
          <p:nvPr/>
        </p:nvSpPr>
        <p:spPr>
          <a:xfrm>
            <a:off x="5414595" y="6227884"/>
            <a:ext cx="38612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00"/>
                </a:solidFill>
                <a:latin typeface="Constantia" panose="02030602050306030303" pitchFamily="18" charset="0"/>
              </a:rPr>
              <a:t>https://postepay.poste.it/</a:t>
            </a:r>
          </a:p>
        </p:txBody>
      </p:sp>
      <p:sp>
        <p:nvSpPr>
          <p:cNvPr id="12" name="Title 1">
            <a:extLst>
              <a:ext uri="{FF2B5EF4-FFF2-40B4-BE49-F238E27FC236}">
                <a16:creationId xmlns:a16="http://schemas.microsoft.com/office/drawing/2014/main" id="{6F910E17-F41D-C471-BEDC-06DEC93D3B99}"/>
              </a:ext>
            </a:extLst>
          </p:cNvPr>
          <p:cNvSpPr>
            <a:spLocks noGrp="1"/>
          </p:cNvSpPr>
          <p:nvPr>
            <p:ph type="title"/>
          </p:nvPr>
        </p:nvSpPr>
        <p:spPr>
          <a:xfrm>
            <a:off x="1143000" y="609600"/>
            <a:ext cx="9875520" cy="1356360"/>
          </a:xfrm>
        </p:spPr>
        <p:txBody>
          <a:bodyPr/>
          <a:lstStyle/>
          <a:p>
            <a:r>
              <a:rPr lang="en-US">
                <a:solidFill>
                  <a:schemeClr val="tx1"/>
                </a:solidFill>
                <a:latin typeface="Constantia"/>
              </a:rPr>
              <a:t>Italy – Star Fintechs</a:t>
            </a:r>
          </a:p>
        </p:txBody>
      </p:sp>
      <p:sp>
        <p:nvSpPr>
          <p:cNvPr id="14" name="TextBox 13">
            <a:extLst>
              <a:ext uri="{FF2B5EF4-FFF2-40B4-BE49-F238E27FC236}">
                <a16:creationId xmlns:a16="http://schemas.microsoft.com/office/drawing/2014/main" id="{E2792D32-4D0A-8002-EA5D-087DDF1D1642}"/>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Daylen Bowen</a:t>
            </a:r>
            <a:endParaRPr lang="en-US"/>
          </a:p>
        </p:txBody>
      </p:sp>
    </p:spTree>
    <p:extLst>
      <p:ext uri="{BB962C8B-B14F-4D97-AF65-F5344CB8AC3E}">
        <p14:creationId xmlns:p14="http://schemas.microsoft.com/office/powerpoint/2010/main" val="328327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5281-6643-19F2-95AF-3EA3CF530B82}"/>
              </a:ext>
            </a:extLst>
          </p:cNvPr>
          <p:cNvSpPr>
            <a:spLocks noGrp="1"/>
          </p:cNvSpPr>
          <p:nvPr>
            <p:ph type="title"/>
          </p:nvPr>
        </p:nvSpPr>
        <p:spPr/>
        <p:txBody>
          <a:bodyPr vert="horz" lIns="91440" tIns="45720" rIns="91440" bIns="45720" rtlCol="0" anchor="ctr">
            <a:normAutofit/>
          </a:bodyPr>
          <a:lstStyle/>
          <a:p>
            <a:r>
              <a:rPr lang="en-US">
                <a:solidFill>
                  <a:srgbClr val="000000"/>
                </a:solidFill>
                <a:latin typeface="Constantia"/>
              </a:rPr>
              <a:t>Spain – Strengths</a:t>
            </a:r>
          </a:p>
        </p:txBody>
      </p:sp>
      <p:sp>
        <p:nvSpPr>
          <p:cNvPr id="3" name="Content Placeholder 2">
            <a:extLst>
              <a:ext uri="{FF2B5EF4-FFF2-40B4-BE49-F238E27FC236}">
                <a16:creationId xmlns:a16="http://schemas.microsoft.com/office/drawing/2014/main" id="{E1D4EED4-D284-AA5F-4545-94E23754F557}"/>
              </a:ext>
            </a:extLst>
          </p:cNvPr>
          <p:cNvSpPr>
            <a:spLocks noGrp="1"/>
          </p:cNvSpPr>
          <p:nvPr>
            <p:ph idx="1"/>
          </p:nvPr>
        </p:nvSpPr>
        <p:spPr>
          <a:xfrm>
            <a:off x="677334" y="2160589"/>
            <a:ext cx="6951190" cy="3880773"/>
          </a:xfrm>
        </p:spPr>
        <p:txBody>
          <a:bodyPr vert="horz" lIns="91440" tIns="45720" rIns="91440" bIns="45720" rtlCol="0" anchor="t">
            <a:normAutofit/>
          </a:bodyPr>
          <a:lstStyle/>
          <a:p>
            <a:pPr indent="-285750">
              <a:lnSpc>
                <a:spcPct val="90000"/>
              </a:lnSpc>
              <a:buFont typeface="Wingdings" pitchFamily="34" charset="0"/>
              <a:buChar char="§"/>
            </a:pPr>
            <a:r>
              <a:rPr lang="en-US" sz="1600" b="1">
                <a:solidFill>
                  <a:srgbClr val="000000"/>
                </a:solidFill>
                <a:latin typeface="Constantia"/>
              </a:rPr>
              <a:t>Thriving Startup Culture </a:t>
            </a:r>
            <a:endParaRPr lang="en-US" sz="1600"/>
          </a:p>
          <a:p>
            <a:pPr lvl="1">
              <a:lnSpc>
                <a:spcPct val="90000"/>
              </a:lnSpc>
              <a:buFont typeface="Courier New,monospace" charset="2"/>
              <a:buChar char="o"/>
            </a:pPr>
            <a:r>
              <a:rPr lang="en-US" sz="1400">
                <a:solidFill>
                  <a:srgbClr val="000000"/>
                </a:solidFill>
                <a:latin typeface="Constantia"/>
              </a:rPr>
              <a:t>Spain ranks sixth among European countries with 1420 active fintech companies. </a:t>
            </a:r>
          </a:p>
          <a:p>
            <a:pPr lvl="2">
              <a:lnSpc>
                <a:spcPct val="90000"/>
              </a:lnSpc>
              <a:buFont typeface="Wingdings" charset="2"/>
              <a:buChar char="§"/>
            </a:pPr>
            <a:r>
              <a:rPr lang="en-US" sz="1400">
                <a:solidFill>
                  <a:srgbClr val="000000"/>
                </a:solidFill>
                <a:latin typeface="Constantia"/>
              </a:rPr>
              <a:t>Madrid, Valencia, and Barcelona (80% of fintech located) </a:t>
            </a:r>
          </a:p>
          <a:p>
            <a:pPr>
              <a:lnSpc>
                <a:spcPct val="90000"/>
              </a:lnSpc>
              <a:buFont typeface="Wingdings" pitchFamily="34" charset="0"/>
              <a:buChar char="§"/>
            </a:pPr>
            <a:r>
              <a:rPr lang="en-US" sz="1600" b="1">
                <a:solidFill>
                  <a:srgbClr val="000000"/>
                </a:solidFill>
                <a:latin typeface="Constantia"/>
              </a:rPr>
              <a:t>High Tech use and fintech adoption </a:t>
            </a:r>
          </a:p>
          <a:p>
            <a:pPr lvl="1">
              <a:lnSpc>
                <a:spcPct val="90000"/>
              </a:lnSpc>
              <a:buFont typeface="Courier New" charset="2"/>
              <a:buChar char="o"/>
            </a:pPr>
            <a:r>
              <a:rPr lang="en-US" sz="1400">
                <a:solidFill>
                  <a:srgbClr val="000000"/>
                </a:solidFill>
                <a:latin typeface="Constantia"/>
              </a:rPr>
              <a:t>40% of Spanish adults use online banking </a:t>
            </a:r>
          </a:p>
          <a:p>
            <a:pPr>
              <a:lnSpc>
                <a:spcPct val="90000"/>
              </a:lnSpc>
              <a:buFont typeface="Wingdings" pitchFamily="34" charset="0"/>
              <a:buChar char="§"/>
            </a:pPr>
            <a:r>
              <a:rPr lang="en-US" sz="1600" b="1">
                <a:solidFill>
                  <a:srgbClr val="000000"/>
                </a:solidFill>
                <a:latin typeface="Constantia"/>
              </a:rPr>
              <a:t>Spain Startup Law, Enacted Jan. 1, 2023</a:t>
            </a:r>
          </a:p>
          <a:p>
            <a:pPr lvl="1">
              <a:lnSpc>
                <a:spcPct val="90000"/>
              </a:lnSpc>
              <a:buFont typeface="Courier New,monospace" charset="2"/>
              <a:buChar char="o"/>
            </a:pPr>
            <a:r>
              <a:rPr lang="en-US" sz="1400">
                <a:solidFill>
                  <a:srgbClr val="000000"/>
                </a:solidFill>
                <a:latin typeface="Constantia"/>
              </a:rPr>
              <a:t>Requires one euro of capital to create legal entity </a:t>
            </a:r>
          </a:p>
          <a:p>
            <a:pPr lvl="1">
              <a:lnSpc>
                <a:spcPct val="90000"/>
              </a:lnSpc>
              <a:buFont typeface="Courier New,monospace" charset="2"/>
              <a:buChar char="o"/>
            </a:pPr>
            <a:r>
              <a:rPr lang="en-US" sz="1400">
                <a:solidFill>
                  <a:srgbClr val="000000"/>
                </a:solidFill>
                <a:latin typeface="Constantia"/>
              </a:rPr>
              <a:t>Increases personal income tax deduction for investment in startups from 30% to 50%</a:t>
            </a:r>
          </a:p>
          <a:p>
            <a:pPr>
              <a:lnSpc>
                <a:spcPct val="90000"/>
              </a:lnSpc>
              <a:buFont typeface="Wingdings"/>
              <a:buChar char="§"/>
            </a:pPr>
            <a:r>
              <a:rPr lang="en-US" sz="1600" b="1">
                <a:solidFill>
                  <a:srgbClr val="000000"/>
                </a:solidFill>
                <a:latin typeface="Constantia"/>
              </a:rPr>
              <a:t>Fintech adoption rate of 56% by consumers</a:t>
            </a:r>
          </a:p>
          <a:p>
            <a:pPr marL="1028700" lvl="1">
              <a:lnSpc>
                <a:spcPct val="90000"/>
              </a:lnSpc>
              <a:buFont typeface="Courier New,monospace"/>
              <a:buChar char="o"/>
            </a:pPr>
            <a:r>
              <a:rPr lang="en-US" sz="1400">
                <a:solidFill>
                  <a:srgbClr val="000000"/>
                </a:solidFill>
                <a:latin typeface="Constantia"/>
              </a:rPr>
              <a:t>21st globally, 7th in Europe</a:t>
            </a:r>
          </a:p>
          <a:p>
            <a:pPr marL="457200" lvl="1" indent="0">
              <a:lnSpc>
                <a:spcPct val="90000"/>
              </a:lnSpc>
              <a:buNone/>
            </a:pPr>
            <a:endParaRPr lang="en-US" sz="1400">
              <a:solidFill>
                <a:srgbClr val="000000"/>
              </a:solidFill>
              <a:latin typeface="Constantia" panose="02030602050306030303" pitchFamily="18" charset="0"/>
            </a:endParaRPr>
          </a:p>
          <a:p>
            <a:pPr lvl="1">
              <a:lnSpc>
                <a:spcPct val="90000"/>
              </a:lnSpc>
              <a:buFont typeface="Courier New,monospace" charset="2"/>
              <a:buChar char="o"/>
            </a:pPr>
            <a:endParaRPr lang="en-US" sz="1400">
              <a:solidFill>
                <a:srgbClr val="000000"/>
              </a:solidFill>
              <a:latin typeface="Constantia" panose="02030602050306030303" pitchFamily="18" charset="0"/>
            </a:endParaRPr>
          </a:p>
          <a:p>
            <a:pPr lvl="1">
              <a:lnSpc>
                <a:spcPct val="90000"/>
              </a:lnSpc>
              <a:buFont typeface="Courier New,monospace" charset="2"/>
              <a:buChar char="o"/>
            </a:pPr>
            <a:endParaRPr lang="en-US" sz="1400">
              <a:solidFill>
                <a:srgbClr val="000000"/>
              </a:solidFill>
              <a:latin typeface="Constantia" panose="02030602050306030303" pitchFamily="18" charset="0"/>
            </a:endParaRPr>
          </a:p>
          <a:p>
            <a:pPr lvl="1">
              <a:lnSpc>
                <a:spcPct val="90000"/>
              </a:lnSpc>
              <a:buFont typeface="Courier New" charset="2"/>
              <a:buChar char="o"/>
            </a:pPr>
            <a:endParaRPr lang="en-US" sz="1400">
              <a:solidFill>
                <a:srgbClr val="000000"/>
              </a:solidFill>
              <a:latin typeface="Constantia" panose="02030602050306030303" pitchFamily="18" charset="0"/>
            </a:endParaRPr>
          </a:p>
          <a:p>
            <a:pPr lvl="1">
              <a:lnSpc>
                <a:spcPct val="90000"/>
              </a:lnSpc>
              <a:buFont typeface="Courier New" charset="2"/>
              <a:buChar char="o"/>
            </a:pPr>
            <a:endParaRPr lang="en-US" sz="1400">
              <a:solidFill>
                <a:srgbClr val="000000"/>
              </a:solidFill>
              <a:latin typeface="Constantia" panose="02030602050306030303" pitchFamily="18" charset="0"/>
            </a:endParaRPr>
          </a:p>
          <a:p>
            <a:pPr>
              <a:lnSpc>
                <a:spcPct val="90000"/>
              </a:lnSpc>
              <a:buFont typeface="Wingdings" pitchFamily="34" charset="0"/>
              <a:buChar char="§"/>
            </a:pPr>
            <a:endParaRPr lang="en-US">
              <a:latin typeface="Lato"/>
              <a:ea typeface="Lato"/>
              <a:cs typeface="Lato"/>
            </a:endParaRPr>
          </a:p>
          <a:p>
            <a:pPr lvl="2">
              <a:lnSpc>
                <a:spcPct val="90000"/>
              </a:lnSpc>
              <a:buFont typeface="Wingdings" charset="2"/>
              <a:buChar char="§"/>
            </a:pPr>
            <a:endParaRPr lang="en-US" sz="1600" b="1">
              <a:latin typeface="Lato"/>
              <a:ea typeface="Lato"/>
              <a:cs typeface="Lato"/>
            </a:endParaRPr>
          </a:p>
          <a:p>
            <a:pPr lvl="2">
              <a:lnSpc>
                <a:spcPct val="90000"/>
              </a:lnSpc>
              <a:buFont typeface="Wingdings" charset="2"/>
              <a:buChar char="§"/>
            </a:pPr>
            <a:endParaRPr lang="en-US">
              <a:latin typeface="Lato"/>
              <a:ea typeface="Lato"/>
              <a:cs typeface="Lato"/>
            </a:endParaRPr>
          </a:p>
          <a:p>
            <a:pPr lvl="2">
              <a:lnSpc>
                <a:spcPct val="90000"/>
              </a:lnSpc>
              <a:buFont typeface="Wingdings,Sans-Serif" charset="2"/>
              <a:buChar char="§"/>
            </a:pPr>
            <a:endParaRPr lang="en-US" sz="1600">
              <a:latin typeface="Trebuchet MS"/>
              <a:ea typeface="Lato"/>
              <a:cs typeface="Lato"/>
            </a:endParaRPr>
          </a:p>
          <a:p>
            <a:pPr>
              <a:buFont typeface="Wingdings" pitchFamily="34" charset="0"/>
              <a:buChar char="§"/>
            </a:pPr>
            <a:endParaRPr lang="en-US" sz="1600">
              <a:latin typeface="Lato"/>
              <a:ea typeface="Lato"/>
              <a:cs typeface="Lato"/>
            </a:endParaRPr>
          </a:p>
        </p:txBody>
      </p:sp>
      <p:pic>
        <p:nvPicPr>
          <p:cNvPr id="4" name="Picture 3" descr="A red and yellow flag with a coat of arms and a crown&#10;&#10;AI-generated content may be incorrect.">
            <a:extLst>
              <a:ext uri="{FF2B5EF4-FFF2-40B4-BE49-F238E27FC236}">
                <a16:creationId xmlns:a16="http://schemas.microsoft.com/office/drawing/2014/main" id="{5996F64D-2B42-D739-DDB7-57D1545A5157}"/>
              </a:ext>
            </a:extLst>
          </p:cNvPr>
          <p:cNvPicPr>
            <a:picLocks noChangeAspect="1"/>
          </p:cNvPicPr>
          <p:nvPr/>
        </p:nvPicPr>
        <p:blipFill>
          <a:blip r:embed="rId3"/>
          <a:stretch>
            <a:fillRect/>
          </a:stretch>
        </p:blipFill>
        <p:spPr>
          <a:xfrm>
            <a:off x="10518526" y="334089"/>
            <a:ext cx="1361267" cy="1026520"/>
          </a:xfrm>
          <a:prstGeom prst="rect">
            <a:avLst/>
          </a:prstGeom>
        </p:spPr>
      </p:pic>
      <p:sp>
        <p:nvSpPr>
          <p:cNvPr id="8" name="TextBox 7">
            <a:extLst>
              <a:ext uri="{FF2B5EF4-FFF2-40B4-BE49-F238E27FC236}">
                <a16:creationId xmlns:a16="http://schemas.microsoft.com/office/drawing/2014/main" id="{05E0B434-22A7-8608-E47E-5AD84C77C8F8}"/>
              </a:ext>
            </a:extLst>
          </p:cNvPr>
          <p:cNvSpPr txBox="1"/>
          <p:nvPr/>
        </p:nvSpPr>
        <p:spPr>
          <a:xfrm>
            <a:off x="454268" y="6216487"/>
            <a:ext cx="81129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000000"/>
                </a:solidFill>
                <a:latin typeface="Constantia"/>
              </a:rPr>
              <a:t>https://fintech.global/2022/11/08/why-spain-could-be-the-next-fintech-powerhouse/</a:t>
            </a:r>
          </a:p>
        </p:txBody>
      </p:sp>
      <p:pic>
        <p:nvPicPr>
          <p:cNvPr id="9" name="Graphic 8" descr="File:Spain in Europe.svg - Wikipedia">
            <a:extLst>
              <a:ext uri="{FF2B5EF4-FFF2-40B4-BE49-F238E27FC236}">
                <a16:creationId xmlns:a16="http://schemas.microsoft.com/office/drawing/2014/main" id="{720C2427-C995-0538-9D1C-5B57EF634C1C}"/>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7850688" y="1849045"/>
            <a:ext cx="3771376" cy="3274731"/>
          </a:xfrm>
          <a:prstGeom prst="rect">
            <a:avLst/>
          </a:prstGeom>
        </p:spPr>
      </p:pic>
      <p:sp>
        <p:nvSpPr>
          <p:cNvPr id="6" name="TextBox 5">
            <a:extLst>
              <a:ext uri="{FF2B5EF4-FFF2-40B4-BE49-F238E27FC236}">
                <a16:creationId xmlns:a16="http://schemas.microsoft.com/office/drawing/2014/main" id="{60EB73F0-5BAB-7014-EA54-C89AE158ACB3}"/>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Daylen Bowen</a:t>
            </a:r>
            <a:endParaRPr lang="en-US"/>
          </a:p>
        </p:txBody>
      </p:sp>
    </p:spTree>
    <p:extLst>
      <p:ext uri="{BB962C8B-B14F-4D97-AF65-F5344CB8AC3E}">
        <p14:creationId xmlns:p14="http://schemas.microsoft.com/office/powerpoint/2010/main" val="393789139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4D1E3-B6EE-AB0A-9BDF-53723931BABC}"/>
            </a:ext>
          </a:extLst>
        </p:cNvPr>
        <p:cNvGrpSpPr/>
        <p:nvPr/>
      </p:nvGrpSpPr>
      <p:grpSpPr>
        <a:xfrm>
          <a:off x="0" y="0"/>
          <a:ext cx="0" cy="0"/>
          <a:chOff x="0" y="0"/>
          <a:chExt cx="0" cy="0"/>
        </a:xfrm>
      </p:grpSpPr>
      <p:pic>
        <p:nvPicPr>
          <p:cNvPr id="6" name="Picture 5" descr="A red and yellow flag with a coat of arms and a crown&#10;&#10;AI-generated content may be incorrect.">
            <a:extLst>
              <a:ext uri="{FF2B5EF4-FFF2-40B4-BE49-F238E27FC236}">
                <a16:creationId xmlns:a16="http://schemas.microsoft.com/office/drawing/2014/main" id="{31847206-4295-6354-DF20-0A9C09D7EE70}"/>
              </a:ext>
            </a:extLst>
          </p:cNvPr>
          <p:cNvPicPr>
            <a:picLocks noChangeAspect="1"/>
          </p:cNvPicPr>
          <p:nvPr/>
        </p:nvPicPr>
        <p:blipFill>
          <a:blip r:embed="rId3"/>
          <a:stretch>
            <a:fillRect/>
          </a:stretch>
        </p:blipFill>
        <p:spPr>
          <a:xfrm>
            <a:off x="10518526" y="334090"/>
            <a:ext cx="1361267" cy="1026520"/>
          </a:xfrm>
          <a:prstGeom prst="rect">
            <a:avLst/>
          </a:prstGeom>
        </p:spPr>
      </p:pic>
      <p:sp>
        <p:nvSpPr>
          <p:cNvPr id="4" name="Content Placeholder 2">
            <a:extLst>
              <a:ext uri="{FF2B5EF4-FFF2-40B4-BE49-F238E27FC236}">
                <a16:creationId xmlns:a16="http://schemas.microsoft.com/office/drawing/2014/main" id="{AAA4EC93-FBCD-84E0-E318-04451B890120}"/>
              </a:ext>
            </a:extLst>
          </p:cNvPr>
          <p:cNvSpPr txBox="1">
            <a:spLocks/>
          </p:cNvSpPr>
          <p:nvPr/>
        </p:nvSpPr>
        <p:spPr>
          <a:xfrm>
            <a:off x="1154732" y="2059601"/>
            <a:ext cx="6951190" cy="3586990"/>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indent="-285750">
              <a:buFont typeface="Wingdings" pitchFamily="34" charset="0"/>
              <a:buChar char="§"/>
            </a:pPr>
            <a:r>
              <a:rPr lang="en-US" sz="1600" b="1">
                <a:solidFill>
                  <a:srgbClr val="000000"/>
                </a:solidFill>
                <a:latin typeface="Constantia"/>
              </a:rPr>
              <a:t>Low public awareness and financial literacy limit:</a:t>
            </a:r>
            <a:endParaRPr lang="en-US" sz="1600">
              <a:solidFill>
                <a:srgbClr val="0F6FC6"/>
              </a:solidFill>
              <a:latin typeface="Corbel" panose="020B0503020204020204"/>
            </a:endParaRPr>
          </a:p>
          <a:p>
            <a:pPr lvl="1" indent="-285750">
              <a:spcAft>
                <a:spcPts val="0"/>
              </a:spcAft>
              <a:buFont typeface="Courier New" pitchFamily="34" charset="0"/>
              <a:buChar char="o"/>
            </a:pPr>
            <a:r>
              <a:rPr lang="en-US" sz="1400">
                <a:solidFill>
                  <a:srgbClr val="000000"/>
                </a:solidFill>
                <a:latin typeface="Constantia"/>
              </a:rPr>
              <a:t>Limits user adoption forces them to traditional banking</a:t>
            </a:r>
          </a:p>
          <a:p>
            <a:pPr indent="-285750">
              <a:buFont typeface="Wingdings" pitchFamily="34" charset="0"/>
              <a:buChar char="§"/>
            </a:pPr>
            <a:r>
              <a:rPr lang="en-US" sz="1600" b="1">
                <a:solidFill>
                  <a:srgbClr val="000000"/>
                </a:solidFill>
                <a:latin typeface="Constantia"/>
              </a:rPr>
              <a:t>Complex regulatory and bureaucratic hurdles:</a:t>
            </a:r>
          </a:p>
          <a:p>
            <a:pPr lvl="1" indent="-285750">
              <a:spcAft>
                <a:spcPts val="0"/>
              </a:spcAft>
              <a:buFont typeface="Courier New" pitchFamily="34" charset="0"/>
              <a:buChar char="o"/>
            </a:pPr>
            <a:r>
              <a:rPr lang="en-US" sz="1400">
                <a:solidFill>
                  <a:srgbClr val="000000"/>
                </a:solidFill>
                <a:latin typeface="Constantia"/>
              </a:rPr>
              <a:t>Difficult for startups to launch slowing innovation</a:t>
            </a:r>
            <a:endParaRPr lang="en-US" sz="1400">
              <a:solidFill>
                <a:srgbClr val="000000"/>
              </a:solidFill>
              <a:latin typeface="Constantia" panose="02030602050306030303" pitchFamily="18" charset="0"/>
            </a:endParaRPr>
          </a:p>
          <a:p>
            <a:pPr indent="-285750">
              <a:buFont typeface="Wingdings" pitchFamily="34" charset="0"/>
              <a:buChar char="§"/>
            </a:pPr>
            <a:r>
              <a:rPr lang="en-US" sz="1600" b="1">
                <a:solidFill>
                  <a:srgbClr val="000000"/>
                </a:solidFill>
                <a:latin typeface="Constantia"/>
              </a:rPr>
              <a:t>Limited access to funding:</a:t>
            </a:r>
            <a:endParaRPr lang="en-US" sz="1600" b="1">
              <a:solidFill>
                <a:srgbClr val="000000"/>
              </a:solidFill>
              <a:latin typeface="Constantia" panose="02030602050306030303" pitchFamily="18" charset="0"/>
            </a:endParaRPr>
          </a:p>
          <a:p>
            <a:pPr lvl="1" indent="-285750">
              <a:spcAft>
                <a:spcPts val="0"/>
              </a:spcAft>
              <a:buFont typeface="Courier New" pitchFamily="34" charset="0"/>
              <a:buChar char="o"/>
            </a:pPr>
            <a:r>
              <a:rPr lang="en-US" sz="1400">
                <a:solidFill>
                  <a:srgbClr val="000000"/>
                </a:solidFill>
                <a:latin typeface="Constantia"/>
              </a:rPr>
              <a:t>For early stage companies</a:t>
            </a:r>
            <a:endParaRPr lang="en-US" sz="1400">
              <a:solidFill>
                <a:srgbClr val="000000"/>
              </a:solidFill>
              <a:latin typeface="Constantia" panose="02030602050306030303" pitchFamily="18" charset="0"/>
            </a:endParaRPr>
          </a:p>
          <a:p>
            <a:pPr indent="-285750">
              <a:buFont typeface="Wingdings" pitchFamily="34" charset="0"/>
              <a:buChar char="§"/>
            </a:pPr>
            <a:r>
              <a:rPr lang="en-US" sz="1600" b="1">
                <a:solidFill>
                  <a:srgbClr val="000000"/>
                </a:solidFill>
                <a:latin typeface="Constantia"/>
                <a:ea typeface="Lato"/>
                <a:cs typeface="Lato"/>
              </a:rPr>
              <a:t>Shortage of skilled professionals:</a:t>
            </a:r>
            <a:endParaRPr lang="en-US" sz="1600" b="1">
              <a:solidFill>
                <a:srgbClr val="000000"/>
              </a:solidFill>
              <a:latin typeface="Constantia" panose="02030602050306030303" pitchFamily="18" charset="0"/>
              <a:ea typeface="Lato"/>
              <a:cs typeface="Lato"/>
            </a:endParaRPr>
          </a:p>
          <a:p>
            <a:pPr lvl="1" indent="-285750">
              <a:spcAft>
                <a:spcPts val="0"/>
              </a:spcAft>
              <a:buFont typeface="Courier New" pitchFamily="34" charset="0"/>
              <a:buChar char="o"/>
            </a:pPr>
            <a:r>
              <a:rPr lang="en-US" sz="1400">
                <a:solidFill>
                  <a:srgbClr val="000000"/>
                </a:solidFill>
                <a:latin typeface="Constantia"/>
                <a:ea typeface="Lato"/>
                <a:cs typeface="Lato"/>
              </a:rPr>
              <a:t>Not enough technical knowledge or soft skills</a:t>
            </a:r>
            <a:endParaRPr lang="en-US" sz="1400">
              <a:solidFill>
                <a:srgbClr val="000000"/>
              </a:solidFill>
              <a:latin typeface="Constantia" panose="02030602050306030303" pitchFamily="18" charset="0"/>
              <a:ea typeface="Lato"/>
              <a:cs typeface="Lato"/>
            </a:endParaRPr>
          </a:p>
          <a:p>
            <a:pPr indent="-285750">
              <a:buFont typeface="Wingdings" pitchFamily="34" charset="0"/>
              <a:buChar char="§"/>
            </a:pPr>
            <a:r>
              <a:rPr lang="en-US" sz="1600" b="1">
                <a:solidFill>
                  <a:srgbClr val="000000"/>
                </a:solidFill>
                <a:latin typeface="Constantia"/>
                <a:ea typeface="Lato"/>
                <a:cs typeface="Lato"/>
              </a:rPr>
              <a:t>Resistance to digital transformation:</a:t>
            </a:r>
          </a:p>
          <a:p>
            <a:pPr lvl="1" indent="-285750">
              <a:spcAft>
                <a:spcPts val="0"/>
              </a:spcAft>
              <a:buFont typeface="Courier New" pitchFamily="34" charset="0"/>
              <a:buChar char="o"/>
            </a:pPr>
            <a:r>
              <a:rPr lang="en-US" sz="1400">
                <a:solidFill>
                  <a:srgbClr val="000000"/>
                </a:solidFill>
                <a:latin typeface="Constantia"/>
                <a:ea typeface="Lato"/>
                <a:cs typeface="Lato"/>
              </a:rPr>
              <a:t>Comfort with traditional banks</a:t>
            </a:r>
            <a:endParaRPr lang="en-US" sz="1400">
              <a:solidFill>
                <a:srgbClr val="000000"/>
              </a:solidFill>
              <a:latin typeface="Constantia" panose="02030602050306030303" pitchFamily="18" charset="0"/>
              <a:ea typeface="Lato"/>
              <a:cs typeface="Lato"/>
            </a:endParaRPr>
          </a:p>
          <a:p>
            <a:pPr indent="-285750">
              <a:buFont typeface="Wingdings" pitchFamily="34" charset="0"/>
              <a:buChar char="§"/>
            </a:pPr>
            <a:r>
              <a:rPr lang="en-US" sz="1600" b="1">
                <a:solidFill>
                  <a:srgbClr val="000000"/>
                </a:solidFill>
                <a:latin typeface="Constantia"/>
                <a:ea typeface="Lato"/>
                <a:cs typeface="Lato"/>
              </a:rPr>
              <a:t>Lack of trust and poor user experience:</a:t>
            </a:r>
          </a:p>
          <a:p>
            <a:pPr lvl="1" indent="-285750">
              <a:spcAft>
                <a:spcPts val="0"/>
              </a:spcAft>
              <a:buFont typeface="Courier New" pitchFamily="34" charset="0"/>
              <a:buChar char="o"/>
            </a:pPr>
            <a:r>
              <a:rPr lang="en-US" sz="1400">
                <a:solidFill>
                  <a:srgbClr val="000000"/>
                </a:solidFill>
                <a:latin typeface="Constantia"/>
                <a:ea typeface="Lato"/>
                <a:cs typeface="Lato"/>
              </a:rPr>
              <a:t>Leads to low retention and failure</a:t>
            </a:r>
            <a:endParaRPr lang="en-US" sz="1400">
              <a:solidFill>
                <a:srgbClr val="000000"/>
              </a:solidFill>
              <a:latin typeface="Constantia" panose="02030602050306030303" pitchFamily="18" charset="0"/>
              <a:ea typeface="Lato"/>
              <a:cs typeface="Lato"/>
            </a:endParaRPr>
          </a:p>
          <a:p>
            <a:pPr lvl="1">
              <a:buFont typeface="Courier New,monospace" charset="2"/>
              <a:buChar char="o"/>
            </a:pPr>
            <a:endParaRPr lang="en-US" sz="1400">
              <a:solidFill>
                <a:srgbClr val="000000"/>
              </a:solidFill>
              <a:latin typeface="Constantia" panose="02030602050306030303" pitchFamily="18" charset="0"/>
              <a:ea typeface="Lato"/>
              <a:cs typeface="Lato"/>
            </a:endParaRPr>
          </a:p>
          <a:p>
            <a:pPr lvl="1">
              <a:buFont typeface="Courier New,monospace" charset="2"/>
              <a:buChar char="o"/>
            </a:pPr>
            <a:endParaRPr lang="en-US" sz="1400">
              <a:solidFill>
                <a:srgbClr val="000000"/>
              </a:solidFill>
              <a:latin typeface="Constantia" panose="02030602050306030303" pitchFamily="18" charset="0"/>
              <a:ea typeface="Lato"/>
              <a:cs typeface="Lato"/>
            </a:endParaRPr>
          </a:p>
          <a:p>
            <a:pPr lvl="1">
              <a:buFont typeface="Courier New" charset="2"/>
              <a:buChar char="o"/>
            </a:pPr>
            <a:endParaRPr lang="en-US" sz="1400">
              <a:solidFill>
                <a:srgbClr val="000000"/>
              </a:solidFill>
              <a:latin typeface="Constantia" panose="02030602050306030303" pitchFamily="18" charset="0"/>
              <a:ea typeface="Lato"/>
              <a:cs typeface="Lato"/>
            </a:endParaRPr>
          </a:p>
          <a:p>
            <a:pPr lvl="1">
              <a:buFont typeface="Courier New" charset="2"/>
              <a:buChar char="o"/>
            </a:pPr>
            <a:endParaRPr lang="en-US" sz="1400">
              <a:solidFill>
                <a:srgbClr val="000000"/>
              </a:solidFill>
              <a:latin typeface="Constantia" panose="02030602050306030303" pitchFamily="18" charset="0"/>
              <a:ea typeface="Lato"/>
              <a:cs typeface="Lato"/>
            </a:endParaRPr>
          </a:p>
          <a:p>
            <a:pPr>
              <a:buFont typeface="Wingdings" pitchFamily="34" charset="0"/>
              <a:buChar char="§"/>
            </a:pPr>
            <a:endParaRPr lang="en-US" sz="1400">
              <a:latin typeface="Lato"/>
              <a:ea typeface="Lato"/>
              <a:cs typeface="Lato"/>
            </a:endParaRPr>
          </a:p>
          <a:p>
            <a:pPr lvl="2">
              <a:buFont typeface="Wingdings" charset="2"/>
              <a:buChar char="§"/>
            </a:pPr>
            <a:endParaRPr lang="en-US" sz="1400" b="1">
              <a:latin typeface="Lato"/>
              <a:ea typeface="Lato"/>
              <a:cs typeface="Lato"/>
            </a:endParaRPr>
          </a:p>
          <a:p>
            <a:pPr lvl="2">
              <a:buFont typeface="Wingdings" charset="2"/>
              <a:buChar char="§"/>
            </a:pPr>
            <a:endParaRPr lang="en-US" sz="1400">
              <a:latin typeface="Lato"/>
              <a:ea typeface="Lato"/>
              <a:cs typeface="Lato"/>
            </a:endParaRPr>
          </a:p>
          <a:p>
            <a:pPr lvl="2">
              <a:buFont typeface="Wingdings,Sans-Serif" charset="2"/>
              <a:buChar char="§"/>
            </a:pPr>
            <a:endParaRPr lang="en-US" sz="1400">
              <a:latin typeface="Trebuchet MS"/>
              <a:ea typeface="Lato"/>
              <a:cs typeface="Lato"/>
            </a:endParaRPr>
          </a:p>
          <a:p>
            <a:pPr>
              <a:buFont typeface="Wingdings" pitchFamily="34" charset="0"/>
              <a:buChar char="§"/>
            </a:pPr>
            <a:endParaRPr lang="en-US" sz="1400">
              <a:latin typeface="Lato"/>
              <a:ea typeface="Lato"/>
              <a:cs typeface="Lato"/>
            </a:endParaRPr>
          </a:p>
        </p:txBody>
      </p:sp>
      <p:sp>
        <p:nvSpPr>
          <p:cNvPr id="18" name="Title 1">
            <a:extLst>
              <a:ext uri="{FF2B5EF4-FFF2-40B4-BE49-F238E27FC236}">
                <a16:creationId xmlns:a16="http://schemas.microsoft.com/office/drawing/2014/main" id="{3C51B06A-E9D5-AC07-2C90-3EF1ADA384AB}"/>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a:solidFill>
                  <a:srgbClr val="000000"/>
                </a:solidFill>
                <a:latin typeface="Constantia"/>
              </a:rPr>
              <a:t>Spain – Weaknesses</a:t>
            </a:r>
          </a:p>
        </p:txBody>
      </p:sp>
      <p:sp>
        <p:nvSpPr>
          <p:cNvPr id="20" name="TextBox 19">
            <a:extLst>
              <a:ext uri="{FF2B5EF4-FFF2-40B4-BE49-F238E27FC236}">
                <a16:creationId xmlns:a16="http://schemas.microsoft.com/office/drawing/2014/main" id="{4B583EB4-0EE9-F44B-F3EC-74C678D4FDF7}"/>
              </a:ext>
            </a:extLst>
          </p:cNvPr>
          <p:cNvSpPr txBox="1"/>
          <p:nvPr/>
        </p:nvSpPr>
        <p:spPr>
          <a:xfrm>
            <a:off x="8459872" y="6346011"/>
            <a:ext cx="34970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a:latin typeface="Constantia"/>
              </a:rPr>
              <a:t>Mckenna Davies</a:t>
            </a:r>
            <a:endParaRPr lang="en-US"/>
          </a:p>
        </p:txBody>
      </p:sp>
      <p:pic>
        <p:nvPicPr>
          <p:cNvPr id="2" name="Picture 1" descr="A map of europe with different colored countries/regions&#10;&#10;AI-generated content may be incorrect.">
            <a:extLst>
              <a:ext uri="{FF2B5EF4-FFF2-40B4-BE49-F238E27FC236}">
                <a16:creationId xmlns:a16="http://schemas.microsoft.com/office/drawing/2014/main" id="{D6E54673-EC18-4B91-E4EF-776D34AC7F03}"/>
              </a:ext>
            </a:extLst>
          </p:cNvPr>
          <p:cNvPicPr>
            <a:picLocks noChangeAspect="1"/>
          </p:cNvPicPr>
          <p:nvPr/>
        </p:nvPicPr>
        <p:blipFill>
          <a:blip r:embed="rId4"/>
          <a:stretch>
            <a:fillRect/>
          </a:stretch>
        </p:blipFill>
        <p:spPr>
          <a:xfrm>
            <a:off x="6619875" y="1715833"/>
            <a:ext cx="5000625" cy="3921633"/>
          </a:xfrm>
          <a:prstGeom prst="rect">
            <a:avLst/>
          </a:prstGeom>
        </p:spPr>
      </p:pic>
      <p:sp>
        <p:nvSpPr>
          <p:cNvPr id="5" name="Oval 4">
            <a:extLst>
              <a:ext uri="{FF2B5EF4-FFF2-40B4-BE49-F238E27FC236}">
                <a16:creationId xmlns:a16="http://schemas.microsoft.com/office/drawing/2014/main" id="{BC679206-4F8C-E386-9CA2-F4C562493091}"/>
              </a:ext>
            </a:extLst>
          </p:cNvPr>
          <p:cNvSpPr/>
          <p:nvPr/>
        </p:nvSpPr>
        <p:spPr>
          <a:xfrm>
            <a:off x="7655108" y="4570213"/>
            <a:ext cx="785449" cy="6092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472106"/>
      </p:ext>
    </p:extLst>
  </p:cSld>
  <p:clrMapOvr>
    <a:masterClrMapping/>
  </p:clrMapOvr>
</p:sld>
</file>

<file path=ppt/theme/theme1.xml><?xml version="1.0" encoding="utf-8"?>
<a:theme xmlns:a="http://schemas.openxmlformats.org/drawingml/2006/main" name="Basi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Application>Microsoft Office PowerPoint</Application>
  <PresentationFormat>Widescreen</PresentationFormat>
  <Slides>18</Slides>
  <Notes>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Basis</vt:lpstr>
      <vt:lpstr>Global Fintech: Italy, Spain, and Portugal</vt:lpstr>
      <vt:lpstr>Table of Contents</vt:lpstr>
      <vt:lpstr>Italy – Strengths</vt:lpstr>
      <vt:lpstr>Italy – Weaknesses</vt:lpstr>
      <vt:lpstr>Italy – Threats</vt:lpstr>
      <vt:lpstr>Italy – Opportunities</vt:lpstr>
      <vt:lpstr>Italy – Star Fintechs</vt:lpstr>
      <vt:lpstr>Spain – Strengths</vt:lpstr>
      <vt:lpstr>Spain – Weaknesses</vt:lpstr>
      <vt:lpstr>Spain – Threats</vt:lpstr>
      <vt:lpstr>Spain – Opportunities</vt:lpstr>
      <vt:lpstr>Spain – Star Fintechs </vt:lpstr>
      <vt:lpstr>Portugal – Strengths – Fintech Snapshot </vt:lpstr>
      <vt:lpstr>Portugal – Weaknesses – Fintech Weaknesses</vt:lpstr>
      <vt:lpstr>Portugal – Threats </vt:lpstr>
      <vt:lpstr>Portugal – Opportunities </vt:lpstr>
      <vt:lpstr>Portugal – Star Fintechs </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Parrish</dc:creator>
  <cp:revision>1</cp:revision>
  <dcterms:created xsi:type="dcterms:W3CDTF">2025-03-27T17:06:37Z</dcterms:created>
  <dcterms:modified xsi:type="dcterms:W3CDTF">2025-04-15T17:45:06Z</dcterms:modified>
</cp:coreProperties>
</file>